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307" r:id="rId16"/>
    <p:sldId id="308" r:id="rId17"/>
    <p:sldId id="273" r:id="rId18"/>
    <p:sldId id="274" r:id="rId19"/>
    <p:sldId id="309" r:id="rId20"/>
    <p:sldId id="310" r:id="rId21"/>
    <p:sldId id="320" r:id="rId22"/>
    <p:sldId id="311" r:id="rId23"/>
    <p:sldId id="312" r:id="rId24"/>
    <p:sldId id="321" r:id="rId25"/>
    <p:sldId id="323" r:id="rId26"/>
    <p:sldId id="322" r:id="rId27"/>
    <p:sldId id="314" r:id="rId28"/>
    <p:sldId id="324" r:id="rId29"/>
    <p:sldId id="325" r:id="rId30"/>
    <p:sldId id="316" r:id="rId31"/>
    <p:sldId id="326" r:id="rId32"/>
    <p:sldId id="327" r:id="rId33"/>
    <p:sldId id="318" r:id="rId34"/>
    <p:sldId id="284" r:id="rId35"/>
    <p:sldId id="285" r:id="rId36"/>
    <p:sldId id="286" r:id="rId37"/>
    <p:sldId id="287" r:id="rId38"/>
    <p:sldId id="288" r:id="rId39"/>
    <p:sldId id="329" r:id="rId40"/>
    <p:sldId id="330" r:id="rId41"/>
    <p:sldId id="331" r:id="rId42"/>
    <p:sldId id="332" r:id="rId43"/>
    <p:sldId id="333" r:id="rId44"/>
    <p:sldId id="304" r:id="rId45"/>
    <p:sldId id="305" r:id="rId46"/>
    <p:sldId id="306" r:id="rId47"/>
    <p:sldId id="334" r:id="rId48"/>
    <p:sldId id="335" r:id="rId49"/>
    <p:sldId id="336" r:id="rId50"/>
    <p:sldId id="337" r:id="rId51"/>
    <p:sldId id="338" r:id="rId52"/>
    <p:sldId id="33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image" Target="../media/image46.jpeg"/><Relationship Id="rId4" Type="http://schemas.openxmlformats.org/officeDocument/2006/relationships/image" Target="../media/image4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6.jpeg"/><Relationship Id="rId1" Type="http://schemas.openxmlformats.org/officeDocument/2006/relationships/image" Target="../media/image51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image" Target="../media/image1.jpe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image" Target="../media/image46.jpeg"/><Relationship Id="rId4" Type="http://schemas.openxmlformats.org/officeDocument/2006/relationships/image" Target="../media/image4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6.jpeg"/><Relationship Id="rId1" Type="http://schemas.openxmlformats.org/officeDocument/2006/relationships/image" Target="../media/image51.jpeg"/><Relationship Id="rId6" Type="http://schemas.openxmlformats.org/officeDocument/2006/relationships/image" Target="../media/image54.jpeg"/><Relationship Id="rId5" Type="http://schemas.openxmlformats.org/officeDocument/2006/relationships/image" Target="../media/image1.jpeg"/><Relationship Id="rId4" Type="http://schemas.openxmlformats.org/officeDocument/2006/relationships/image" Target="../media/image5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1.jpe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F508A-AD6C-403A-9227-59B0E5D49C1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557960A-C2D4-4354-AB01-B51EE2B4AAF5}">
      <dgm:prSet phldrT="[Text]" custT="1"/>
      <dgm:spPr/>
      <dgm:t>
        <a:bodyPr/>
        <a:lstStyle/>
        <a:p>
          <a:r>
            <a:rPr lang="en-US" sz="2000" b="1" dirty="0" smtClean="0">
              <a:latin typeface="Arial" pitchFamily="34" charset="0"/>
              <a:cs typeface="Arial" pitchFamily="34" charset="0"/>
            </a:rPr>
            <a:t>Android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BBEB0D7C-EAB8-4769-9116-718F68FEEB02}" type="parTrans" cxnId="{736C8EC4-9528-4CB3-A7E8-5F7EE1BF472B}">
      <dgm:prSet/>
      <dgm:spPr/>
      <dgm:t>
        <a:bodyPr/>
        <a:lstStyle/>
        <a:p>
          <a:endParaRPr lang="en-US"/>
        </a:p>
      </dgm:t>
    </dgm:pt>
    <dgm:pt modelId="{78606CB0-7258-4511-9916-18B3E62FB0B4}" type="sibTrans" cxnId="{736C8EC4-9528-4CB3-A7E8-5F7EE1BF472B}">
      <dgm:prSet/>
      <dgm:spPr/>
      <dgm:t>
        <a:bodyPr/>
        <a:lstStyle/>
        <a:p>
          <a:endParaRPr lang="en-US"/>
        </a:p>
      </dgm:t>
    </dgm:pt>
    <dgm:pt modelId="{2187621E-FAAD-483E-8543-A370A02F8956}">
      <dgm:prSet phldrT="[Text]" custT="1"/>
      <dgm:spPr/>
      <dgm:t>
        <a:bodyPr/>
        <a:lstStyle/>
        <a:p>
          <a:r>
            <a:rPr lang="en-US" sz="2000" b="1" dirty="0" err="1" smtClean="0">
              <a:latin typeface="Arial" pitchFamily="34" charset="0"/>
              <a:cs typeface="Arial" pitchFamily="34" charset="0"/>
            </a:rPr>
            <a:t>iOS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83C17FDD-6919-4EBF-820E-B3C8B24A4257}" type="parTrans" cxnId="{B393A585-E1D1-414A-B596-842D9F3F0DCA}">
      <dgm:prSet/>
      <dgm:spPr/>
      <dgm:t>
        <a:bodyPr/>
        <a:lstStyle/>
        <a:p>
          <a:endParaRPr lang="en-US"/>
        </a:p>
      </dgm:t>
    </dgm:pt>
    <dgm:pt modelId="{83DABA55-EDEC-4570-9D6A-AE6C3A35B8D2}" type="sibTrans" cxnId="{B393A585-E1D1-414A-B596-842D9F3F0DCA}">
      <dgm:prSet/>
      <dgm:spPr/>
      <dgm:t>
        <a:bodyPr/>
        <a:lstStyle/>
        <a:p>
          <a:endParaRPr lang="en-US"/>
        </a:p>
      </dgm:t>
    </dgm:pt>
    <dgm:pt modelId="{2B0BE436-24AD-4B6D-88EB-9E2D1FF929EC}">
      <dgm:prSet phldrT="[Text]" custT="1"/>
      <dgm:spPr/>
      <dgm:t>
        <a:bodyPr/>
        <a:lstStyle/>
        <a:p>
          <a:r>
            <a:rPr lang="en-US" sz="2000" b="1" dirty="0" smtClean="0">
              <a:latin typeface="Arial" pitchFamily="34" charset="0"/>
              <a:cs typeface="Arial" pitchFamily="34" charset="0"/>
            </a:rPr>
            <a:t>BlackBerry RIM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B0245533-FE0A-4D6D-8B65-A608C92F7E91}" type="parTrans" cxnId="{982A5FA3-5C0E-42B5-95A4-BA21BD632761}">
      <dgm:prSet/>
      <dgm:spPr/>
      <dgm:t>
        <a:bodyPr/>
        <a:lstStyle/>
        <a:p>
          <a:endParaRPr lang="en-US"/>
        </a:p>
      </dgm:t>
    </dgm:pt>
    <dgm:pt modelId="{D5DF1816-F23D-4B82-B8E9-933A57D91180}" type="sibTrans" cxnId="{982A5FA3-5C0E-42B5-95A4-BA21BD632761}">
      <dgm:prSet/>
      <dgm:spPr/>
      <dgm:t>
        <a:bodyPr/>
        <a:lstStyle/>
        <a:p>
          <a:endParaRPr lang="en-US"/>
        </a:p>
      </dgm:t>
    </dgm:pt>
    <dgm:pt modelId="{2E8FC576-1AB1-4FB1-9FF6-813A75E9395B}">
      <dgm:prSet phldrT="[Text]" custT="1"/>
      <dgm:spPr/>
      <dgm:t>
        <a:bodyPr/>
        <a:lstStyle/>
        <a:p>
          <a:r>
            <a:rPr lang="en-US" sz="2000" b="1" dirty="0" smtClean="0">
              <a:latin typeface="Arial" pitchFamily="34" charset="0"/>
              <a:cs typeface="Arial" pitchFamily="34" charset="0"/>
            </a:rPr>
            <a:t>Windows Phone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7ABE1FC3-D9E4-40B2-9F24-57F709857C1F}" type="parTrans" cxnId="{A852680D-1B5E-464F-B27A-C060F3F677D4}">
      <dgm:prSet/>
      <dgm:spPr/>
      <dgm:t>
        <a:bodyPr/>
        <a:lstStyle/>
        <a:p>
          <a:endParaRPr lang="en-US"/>
        </a:p>
      </dgm:t>
    </dgm:pt>
    <dgm:pt modelId="{FAAFE458-94E9-4E6B-ABE9-7B9B69595CED}" type="sibTrans" cxnId="{A852680D-1B5E-464F-B27A-C060F3F677D4}">
      <dgm:prSet/>
      <dgm:spPr/>
      <dgm:t>
        <a:bodyPr/>
        <a:lstStyle/>
        <a:p>
          <a:endParaRPr lang="en-US"/>
        </a:p>
      </dgm:t>
    </dgm:pt>
    <dgm:pt modelId="{8AB48355-BBAB-43C6-9BA2-5D713E39D412}">
      <dgm:prSet phldrT="[Text]" custT="1"/>
      <dgm:spPr/>
      <dgm:t>
        <a:bodyPr/>
        <a:lstStyle/>
        <a:p>
          <a:r>
            <a:rPr lang="en-US" sz="2000" b="1" dirty="0" err="1" smtClean="0">
              <a:latin typeface="Arial" pitchFamily="34" charset="0"/>
              <a:cs typeface="Arial" pitchFamily="34" charset="0"/>
            </a:rPr>
            <a:t>Tizen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 Linux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EEB48B6C-8A2B-4779-B408-BF0E47CC0C5F}" type="parTrans" cxnId="{FE125EEF-9F61-4247-BEF9-28BE65103F72}">
      <dgm:prSet/>
      <dgm:spPr/>
      <dgm:t>
        <a:bodyPr/>
        <a:lstStyle/>
        <a:p>
          <a:endParaRPr lang="en-US"/>
        </a:p>
      </dgm:t>
    </dgm:pt>
    <dgm:pt modelId="{88EF8008-1A31-4EBC-8C32-2E01C842F147}" type="sibTrans" cxnId="{FE125EEF-9F61-4247-BEF9-28BE65103F72}">
      <dgm:prSet/>
      <dgm:spPr/>
      <dgm:t>
        <a:bodyPr/>
        <a:lstStyle/>
        <a:p>
          <a:endParaRPr lang="en-US"/>
        </a:p>
      </dgm:t>
    </dgm:pt>
    <dgm:pt modelId="{B1CE8E3E-C1FC-4F6A-9740-8D48BD52DF4E}">
      <dgm:prSet phldrT="[Text]" custT="1"/>
      <dgm:spPr/>
      <dgm:t>
        <a:bodyPr/>
        <a:lstStyle/>
        <a:p>
          <a:r>
            <a:rPr lang="en-US" sz="2000" b="1" dirty="0" smtClean="0">
              <a:latin typeface="Arial" pitchFamily="34" charset="0"/>
              <a:cs typeface="Arial" pitchFamily="34" charset="0"/>
            </a:rPr>
            <a:t>Linux OS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20A06AC7-671A-40C5-A0E6-DC86A99B0989}" type="parTrans" cxnId="{D6F6E723-5B17-4556-9809-1B8744B7A846}">
      <dgm:prSet/>
      <dgm:spPr/>
      <dgm:t>
        <a:bodyPr/>
        <a:lstStyle/>
        <a:p>
          <a:endParaRPr lang="en-US"/>
        </a:p>
      </dgm:t>
    </dgm:pt>
    <dgm:pt modelId="{919BB2B8-DADE-4306-84A6-A249A7E940A9}" type="sibTrans" cxnId="{D6F6E723-5B17-4556-9809-1B8744B7A846}">
      <dgm:prSet/>
      <dgm:spPr/>
      <dgm:t>
        <a:bodyPr/>
        <a:lstStyle/>
        <a:p>
          <a:endParaRPr lang="en-US"/>
        </a:p>
      </dgm:t>
    </dgm:pt>
    <dgm:pt modelId="{C79DE08B-BD7C-4E06-9CB1-F1A32EC60610}">
      <dgm:prSet phldrT="[Text]" custT="1"/>
      <dgm:spPr/>
      <dgm:t>
        <a:bodyPr/>
        <a:lstStyle/>
        <a:p>
          <a:r>
            <a:rPr lang="en-US" sz="2000" b="1" dirty="0" smtClean="0">
              <a:latin typeface="Arial" pitchFamily="34" charset="0"/>
              <a:cs typeface="Arial" pitchFamily="34" charset="0"/>
            </a:rPr>
            <a:t>BREW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FB0BC476-A0DF-44E1-AF29-4A6A01F1A2A0}" type="parTrans" cxnId="{C7499D52-A4E5-4855-A3FE-AAA5927E7B54}">
      <dgm:prSet/>
      <dgm:spPr/>
      <dgm:t>
        <a:bodyPr/>
        <a:lstStyle/>
        <a:p>
          <a:endParaRPr lang="en-US"/>
        </a:p>
      </dgm:t>
    </dgm:pt>
    <dgm:pt modelId="{1B5DA1A0-8DA2-48FE-BD6A-6258EDDB8A87}" type="sibTrans" cxnId="{C7499D52-A4E5-4855-A3FE-AAA5927E7B54}">
      <dgm:prSet/>
      <dgm:spPr/>
      <dgm:t>
        <a:bodyPr/>
        <a:lstStyle/>
        <a:p>
          <a:endParaRPr lang="en-US"/>
        </a:p>
      </dgm:t>
    </dgm:pt>
    <dgm:pt modelId="{F360F6B1-87C0-4980-97E7-9A90412F5296}">
      <dgm:prSet phldrT="[Text]" custT="1"/>
      <dgm:spPr/>
      <dgm:t>
        <a:bodyPr/>
        <a:lstStyle/>
        <a:p>
          <a:r>
            <a:rPr lang="en-US" sz="2000" b="1" dirty="0" err="1" smtClean="0">
              <a:latin typeface="Arial" pitchFamily="34" charset="0"/>
              <a:cs typeface="Arial" pitchFamily="34" charset="0"/>
            </a:rPr>
            <a:t>Symbian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 OS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DC9F3617-B7DE-4A46-B9DB-F749A4EFD916}" type="parTrans" cxnId="{D2F0DE5F-43CD-4AA9-928D-B2050F0B410E}">
      <dgm:prSet/>
      <dgm:spPr/>
      <dgm:t>
        <a:bodyPr/>
        <a:lstStyle/>
        <a:p>
          <a:endParaRPr lang="en-US"/>
        </a:p>
      </dgm:t>
    </dgm:pt>
    <dgm:pt modelId="{3315B6E9-BF7D-457B-B6DA-38B2312AAE3B}" type="sibTrans" cxnId="{D2F0DE5F-43CD-4AA9-928D-B2050F0B410E}">
      <dgm:prSet/>
      <dgm:spPr/>
      <dgm:t>
        <a:bodyPr/>
        <a:lstStyle/>
        <a:p>
          <a:endParaRPr lang="en-US"/>
        </a:p>
      </dgm:t>
    </dgm:pt>
    <dgm:pt modelId="{8396A323-C45C-473B-81B8-F16A56064BBD}">
      <dgm:prSet phldrT="[Text]" custT="1"/>
      <dgm:spPr/>
      <dgm:t>
        <a:bodyPr/>
        <a:lstStyle/>
        <a:p>
          <a:r>
            <a:rPr lang="en-US" sz="2000" b="1" dirty="0" smtClean="0">
              <a:latin typeface="Arial" pitchFamily="34" charset="0"/>
              <a:cs typeface="Arial" pitchFamily="34" charset="0"/>
            </a:rPr>
            <a:t>Palm </a:t>
          </a:r>
          <a:r>
            <a:rPr lang="en-US" sz="2000" b="1" dirty="0" err="1" smtClean="0">
              <a:latin typeface="Arial" pitchFamily="34" charset="0"/>
              <a:cs typeface="Arial" pitchFamily="34" charset="0"/>
            </a:rPr>
            <a:t>webOS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BF2CF61D-9BFC-4002-887C-637FD6D62854}" type="parTrans" cxnId="{36DCCD5B-4655-44BB-9984-B7C287C3DC26}">
      <dgm:prSet/>
      <dgm:spPr/>
      <dgm:t>
        <a:bodyPr/>
        <a:lstStyle/>
        <a:p>
          <a:endParaRPr lang="en-US"/>
        </a:p>
      </dgm:t>
    </dgm:pt>
    <dgm:pt modelId="{E3C97A31-F85C-4555-98C4-182101339DA1}" type="sibTrans" cxnId="{36DCCD5B-4655-44BB-9984-B7C287C3DC26}">
      <dgm:prSet/>
      <dgm:spPr/>
      <dgm:t>
        <a:bodyPr/>
        <a:lstStyle/>
        <a:p>
          <a:endParaRPr lang="en-US"/>
        </a:p>
      </dgm:t>
    </dgm:pt>
    <dgm:pt modelId="{D5A91E0E-FF72-42B0-872D-FFF93EE5268B}" type="pres">
      <dgm:prSet presAssocID="{957F508A-AD6C-403A-9227-59B0E5D49C11}" presName="linearFlow" presStyleCnt="0">
        <dgm:presLayoutVars>
          <dgm:dir/>
          <dgm:resizeHandles val="exact"/>
        </dgm:presLayoutVars>
      </dgm:prSet>
      <dgm:spPr/>
    </dgm:pt>
    <dgm:pt modelId="{F1627B23-6C60-44D3-9EFA-DD01F5584232}" type="pres">
      <dgm:prSet presAssocID="{0557960A-C2D4-4354-AB01-B51EE2B4AAF5}" presName="composite" presStyleCnt="0"/>
      <dgm:spPr/>
    </dgm:pt>
    <dgm:pt modelId="{81224BBC-5C9E-4E6B-8698-2E303839192F}" type="pres">
      <dgm:prSet presAssocID="{0557960A-C2D4-4354-AB01-B51EE2B4AAF5}" presName="imgShp" presStyleLbl="fgImgPlac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CE4E8E2-9374-41DC-9C4A-FAE6D085F30D}" type="pres">
      <dgm:prSet presAssocID="{0557960A-C2D4-4354-AB01-B51EE2B4AAF5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05ACE-1046-401B-B4B2-A45FAC40B23F}" type="pres">
      <dgm:prSet presAssocID="{78606CB0-7258-4511-9916-18B3E62FB0B4}" presName="spacing" presStyleCnt="0"/>
      <dgm:spPr/>
    </dgm:pt>
    <dgm:pt modelId="{A145CC22-8BB6-4D98-A54F-1DC6623ADB07}" type="pres">
      <dgm:prSet presAssocID="{2187621E-FAAD-483E-8543-A370A02F8956}" presName="composite" presStyleCnt="0"/>
      <dgm:spPr/>
    </dgm:pt>
    <dgm:pt modelId="{697EC77B-AA5E-413E-B127-8280FEAAFF28}" type="pres">
      <dgm:prSet presAssocID="{2187621E-FAAD-483E-8543-A370A02F8956}" presName="imgShp" presStyleLbl="fgImgPlace1" presStyleIdx="1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1DF77EE-0ED1-4C26-81A7-F07194771DAC}" type="pres">
      <dgm:prSet presAssocID="{2187621E-FAAD-483E-8543-A370A02F8956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18A6A-4E8E-4843-8AD7-88FB9A0DC3AD}" type="pres">
      <dgm:prSet presAssocID="{83DABA55-EDEC-4570-9D6A-AE6C3A35B8D2}" presName="spacing" presStyleCnt="0"/>
      <dgm:spPr/>
    </dgm:pt>
    <dgm:pt modelId="{102E173C-B893-45DF-8078-46A37D3F5519}" type="pres">
      <dgm:prSet presAssocID="{2B0BE436-24AD-4B6D-88EB-9E2D1FF929EC}" presName="composite" presStyleCnt="0"/>
      <dgm:spPr/>
    </dgm:pt>
    <dgm:pt modelId="{AB440DF5-D031-4DDB-BA05-23AB9C8B0913}" type="pres">
      <dgm:prSet presAssocID="{2B0BE436-24AD-4B6D-88EB-9E2D1FF929EC}" presName="imgShp" presStyleLbl="fgImgPlace1" presStyleIdx="2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B62BC53-9930-406F-806B-CD12EAE73F1C}" type="pres">
      <dgm:prSet presAssocID="{2B0BE436-24AD-4B6D-88EB-9E2D1FF929EC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7F1C9-A9BF-4726-ACFB-DF1C84AA861C}" type="pres">
      <dgm:prSet presAssocID="{D5DF1816-F23D-4B82-B8E9-933A57D91180}" presName="spacing" presStyleCnt="0"/>
      <dgm:spPr/>
    </dgm:pt>
    <dgm:pt modelId="{420C093B-4C22-4D4B-99CA-B13EE2073CE9}" type="pres">
      <dgm:prSet presAssocID="{2E8FC576-1AB1-4FB1-9FF6-813A75E9395B}" presName="composite" presStyleCnt="0"/>
      <dgm:spPr/>
    </dgm:pt>
    <dgm:pt modelId="{5130DFF5-03A7-43EF-8E6C-9A7B6CD8B81B}" type="pres">
      <dgm:prSet presAssocID="{2E8FC576-1AB1-4FB1-9FF6-813A75E9395B}" presName="imgShp" presStyleLbl="fgImgPlace1" presStyleIdx="3" presStyleCnt="9" custScaleX="12761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BA7E3D2-8A1E-444F-9D45-83C8681E2DA0}" type="pres">
      <dgm:prSet presAssocID="{2E8FC576-1AB1-4FB1-9FF6-813A75E9395B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679D2-A0DC-4A66-83B8-FDBB1A4246CF}" type="pres">
      <dgm:prSet presAssocID="{FAAFE458-94E9-4E6B-ABE9-7B9B69595CED}" presName="spacing" presStyleCnt="0"/>
      <dgm:spPr/>
    </dgm:pt>
    <dgm:pt modelId="{1E4CC847-F86A-481A-96BD-0762CBA8AF54}" type="pres">
      <dgm:prSet presAssocID="{8AB48355-BBAB-43C6-9BA2-5D713E39D412}" presName="composite" presStyleCnt="0"/>
      <dgm:spPr/>
    </dgm:pt>
    <dgm:pt modelId="{8DB1DDDA-0B99-4B40-A103-33AAA3E24299}" type="pres">
      <dgm:prSet presAssocID="{8AB48355-BBAB-43C6-9BA2-5D713E39D412}" presName="imgShp" presStyleLbl="fgImgPlace1" presStyleIdx="4" presStyleCnt="9" custScaleX="12761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061EBBB-75BB-46E4-8DE6-9CDD1F295761}" type="pres">
      <dgm:prSet presAssocID="{8AB48355-BBAB-43C6-9BA2-5D713E39D412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86448-65F8-42DF-91A6-0F95EEEF8FF4}" type="pres">
      <dgm:prSet presAssocID="{88EF8008-1A31-4EBC-8C32-2E01C842F147}" presName="spacing" presStyleCnt="0"/>
      <dgm:spPr/>
    </dgm:pt>
    <dgm:pt modelId="{C5A23FDD-4B04-4718-871E-85EC7E4A756A}" type="pres">
      <dgm:prSet presAssocID="{B1CE8E3E-C1FC-4F6A-9740-8D48BD52DF4E}" presName="composite" presStyleCnt="0"/>
      <dgm:spPr/>
    </dgm:pt>
    <dgm:pt modelId="{3ADE5596-83E6-4936-95D0-0C8051B726BF}" type="pres">
      <dgm:prSet presAssocID="{B1CE8E3E-C1FC-4F6A-9740-8D48BD52DF4E}" presName="imgShp" presStyleLbl="fgImgPlace1" presStyleIdx="5" presStyleCnt="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8432539-8C9C-4687-AFB3-43B5C4B3864C}" type="pres">
      <dgm:prSet presAssocID="{B1CE8E3E-C1FC-4F6A-9740-8D48BD52DF4E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BD69E-F549-4242-8D20-CE3FE0F7597F}" type="pres">
      <dgm:prSet presAssocID="{919BB2B8-DADE-4306-84A6-A249A7E940A9}" presName="spacing" presStyleCnt="0"/>
      <dgm:spPr/>
    </dgm:pt>
    <dgm:pt modelId="{2BB636ED-9C5B-4647-A695-D23AC1FBEC77}" type="pres">
      <dgm:prSet presAssocID="{C79DE08B-BD7C-4E06-9CB1-F1A32EC60610}" presName="composite" presStyleCnt="0"/>
      <dgm:spPr/>
    </dgm:pt>
    <dgm:pt modelId="{745AE3C6-9F4F-4250-B3D7-09471D523EDF}" type="pres">
      <dgm:prSet presAssocID="{C79DE08B-BD7C-4E06-9CB1-F1A32EC60610}" presName="imgShp" presStyleLbl="fgImgPlace1" presStyleIdx="6" presStyleCnt="9" custScaleX="112319" custScaleY="8264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AD9D5843-C271-4067-A4E9-6E3F6394C16C}" type="pres">
      <dgm:prSet presAssocID="{C79DE08B-BD7C-4E06-9CB1-F1A32EC60610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B8CC5-DA80-42C2-AD4C-A086E05A0525}" type="pres">
      <dgm:prSet presAssocID="{1B5DA1A0-8DA2-48FE-BD6A-6258EDDB8A87}" presName="spacing" presStyleCnt="0"/>
      <dgm:spPr/>
    </dgm:pt>
    <dgm:pt modelId="{7066966F-1837-4608-8B5B-8DCC92FB19BB}" type="pres">
      <dgm:prSet presAssocID="{F360F6B1-87C0-4980-97E7-9A90412F5296}" presName="composite" presStyleCnt="0"/>
      <dgm:spPr/>
    </dgm:pt>
    <dgm:pt modelId="{B4F24ED4-46D4-4F25-B36A-5B5FA55C631A}" type="pres">
      <dgm:prSet presAssocID="{F360F6B1-87C0-4980-97E7-9A90412F5296}" presName="imgShp" presStyleLbl="fgImgPlace1" presStyleIdx="7" presStyleCnt="9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C5D8F802-71C2-4056-BE70-914693ACC71F}" type="pres">
      <dgm:prSet presAssocID="{F360F6B1-87C0-4980-97E7-9A90412F5296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B6AE3-D7D5-4B3B-B4E6-0EE957DF61DD}" type="pres">
      <dgm:prSet presAssocID="{3315B6E9-BF7D-457B-B6DA-38B2312AAE3B}" presName="spacing" presStyleCnt="0"/>
      <dgm:spPr/>
    </dgm:pt>
    <dgm:pt modelId="{DC48E381-D7E1-4E68-A9CB-220410DB204E}" type="pres">
      <dgm:prSet presAssocID="{8396A323-C45C-473B-81B8-F16A56064BBD}" presName="composite" presStyleCnt="0"/>
      <dgm:spPr/>
    </dgm:pt>
    <dgm:pt modelId="{C1BF0578-210D-4EF5-ADBA-459809FA8702}" type="pres">
      <dgm:prSet presAssocID="{8396A323-C45C-473B-81B8-F16A56064BBD}" presName="imgShp" presStyleLbl="fgImgPlace1" presStyleIdx="8" presStyleCnt="9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5995867B-230B-4603-B8DA-8C5931B6ECF5}" type="pres">
      <dgm:prSet presAssocID="{8396A323-C45C-473B-81B8-F16A56064BBD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F0DE5F-43CD-4AA9-928D-B2050F0B410E}" srcId="{957F508A-AD6C-403A-9227-59B0E5D49C11}" destId="{F360F6B1-87C0-4980-97E7-9A90412F5296}" srcOrd="7" destOrd="0" parTransId="{DC9F3617-B7DE-4A46-B9DB-F749A4EFD916}" sibTransId="{3315B6E9-BF7D-457B-B6DA-38B2312AAE3B}"/>
    <dgm:cxn modelId="{A852680D-1B5E-464F-B27A-C060F3F677D4}" srcId="{957F508A-AD6C-403A-9227-59B0E5D49C11}" destId="{2E8FC576-1AB1-4FB1-9FF6-813A75E9395B}" srcOrd="3" destOrd="0" parTransId="{7ABE1FC3-D9E4-40B2-9F24-57F709857C1F}" sibTransId="{FAAFE458-94E9-4E6B-ABE9-7B9B69595CED}"/>
    <dgm:cxn modelId="{C7499D52-A4E5-4855-A3FE-AAA5927E7B54}" srcId="{957F508A-AD6C-403A-9227-59B0E5D49C11}" destId="{C79DE08B-BD7C-4E06-9CB1-F1A32EC60610}" srcOrd="6" destOrd="0" parTransId="{FB0BC476-A0DF-44E1-AF29-4A6A01F1A2A0}" sibTransId="{1B5DA1A0-8DA2-48FE-BD6A-6258EDDB8A87}"/>
    <dgm:cxn modelId="{594C4329-E6D8-4779-A63A-75B3B2C46D91}" type="presOf" srcId="{2B0BE436-24AD-4B6D-88EB-9E2D1FF929EC}" destId="{9B62BC53-9930-406F-806B-CD12EAE73F1C}" srcOrd="0" destOrd="0" presId="urn:microsoft.com/office/officeart/2005/8/layout/vList3#1"/>
    <dgm:cxn modelId="{36DCCD5B-4655-44BB-9984-B7C287C3DC26}" srcId="{957F508A-AD6C-403A-9227-59B0E5D49C11}" destId="{8396A323-C45C-473B-81B8-F16A56064BBD}" srcOrd="8" destOrd="0" parTransId="{BF2CF61D-9BFC-4002-887C-637FD6D62854}" sibTransId="{E3C97A31-F85C-4555-98C4-182101339DA1}"/>
    <dgm:cxn modelId="{D6F6E723-5B17-4556-9809-1B8744B7A846}" srcId="{957F508A-AD6C-403A-9227-59B0E5D49C11}" destId="{B1CE8E3E-C1FC-4F6A-9740-8D48BD52DF4E}" srcOrd="5" destOrd="0" parTransId="{20A06AC7-671A-40C5-A0E6-DC86A99B0989}" sibTransId="{919BB2B8-DADE-4306-84A6-A249A7E940A9}"/>
    <dgm:cxn modelId="{70D92E23-3DD7-4D57-883E-4191A3FB37B3}" type="presOf" srcId="{8AB48355-BBAB-43C6-9BA2-5D713E39D412}" destId="{C061EBBB-75BB-46E4-8DE6-9CDD1F295761}" srcOrd="0" destOrd="0" presId="urn:microsoft.com/office/officeart/2005/8/layout/vList3#1"/>
    <dgm:cxn modelId="{E5B3CC97-0536-4B9A-B662-350B4E3A4DE8}" type="presOf" srcId="{0557960A-C2D4-4354-AB01-B51EE2B4AAF5}" destId="{0CE4E8E2-9374-41DC-9C4A-FAE6D085F30D}" srcOrd="0" destOrd="0" presId="urn:microsoft.com/office/officeart/2005/8/layout/vList3#1"/>
    <dgm:cxn modelId="{B393A585-E1D1-414A-B596-842D9F3F0DCA}" srcId="{957F508A-AD6C-403A-9227-59B0E5D49C11}" destId="{2187621E-FAAD-483E-8543-A370A02F8956}" srcOrd="1" destOrd="0" parTransId="{83C17FDD-6919-4EBF-820E-B3C8B24A4257}" sibTransId="{83DABA55-EDEC-4570-9D6A-AE6C3A35B8D2}"/>
    <dgm:cxn modelId="{7B113A31-FA25-4178-9EA1-7981CD6ECA03}" type="presOf" srcId="{2E8FC576-1AB1-4FB1-9FF6-813A75E9395B}" destId="{DBA7E3D2-8A1E-444F-9D45-83C8681E2DA0}" srcOrd="0" destOrd="0" presId="urn:microsoft.com/office/officeart/2005/8/layout/vList3#1"/>
    <dgm:cxn modelId="{EF2A3422-5B3F-477F-81D5-7C44EDA2969C}" type="presOf" srcId="{2187621E-FAAD-483E-8543-A370A02F8956}" destId="{E1DF77EE-0ED1-4C26-81A7-F07194771DAC}" srcOrd="0" destOrd="0" presId="urn:microsoft.com/office/officeart/2005/8/layout/vList3#1"/>
    <dgm:cxn modelId="{A0D44227-11AD-4910-BCB3-C2E43DADE29B}" type="presOf" srcId="{8396A323-C45C-473B-81B8-F16A56064BBD}" destId="{5995867B-230B-4603-B8DA-8C5931B6ECF5}" srcOrd="0" destOrd="0" presId="urn:microsoft.com/office/officeart/2005/8/layout/vList3#1"/>
    <dgm:cxn modelId="{736C8EC4-9528-4CB3-A7E8-5F7EE1BF472B}" srcId="{957F508A-AD6C-403A-9227-59B0E5D49C11}" destId="{0557960A-C2D4-4354-AB01-B51EE2B4AAF5}" srcOrd="0" destOrd="0" parTransId="{BBEB0D7C-EAB8-4769-9116-718F68FEEB02}" sibTransId="{78606CB0-7258-4511-9916-18B3E62FB0B4}"/>
    <dgm:cxn modelId="{8A22C48A-7862-47E8-A578-F19541D5B88E}" type="presOf" srcId="{957F508A-AD6C-403A-9227-59B0E5D49C11}" destId="{D5A91E0E-FF72-42B0-872D-FFF93EE5268B}" srcOrd="0" destOrd="0" presId="urn:microsoft.com/office/officeart/2005/8/layout/vList3#1"/>
    <dgm:cxn modelId="{A181F3C4-54B0-469A-A156-76E9A1B0F86F}" type="presOf" srcId="{C79DE08B-BD7C-4E06-9CB1-F1A32EC60610}" destId="{AD9D5843-C271-4067-A4E9-6E3F6394C16C}" srcOrd="0" destOrd="0" presId="urn:microsoft.com/office/officeart/2005/8/layout/vList3#1"/>
    <dgm:cxn modelId="{FE125EEF-9F61-4247-BEF9-28BE65103F72}" srcId="{957F508A-AD6C-403A-9227-59B0E5D49C11}" destId="{8AB48355-BBAB-43C6-9BA2-5D713E39D412}" srcOrd="4" destOrd="0" parTransId="{EEB48B6C-8A2B-4779-B408-BF0E47CC0C5F}" sibTransId="{88EF8008-1A31-4EBC-8C32-2E01C842F147}"/>
    <dgm:cxn modelId="{715896D6-00D1-45C5-932C-FE8334BD4ACC}" type="presOf" srcId="{B1CE8E3E-C1FC-4F6A-9740-8D48BD52DF4E}" destId="{98432539-8C9C-4687-AFB3-43B5C4B3864C}" srcOrd="0" destOrd="0" presId="urn:microsoft.com/office/officeart/2005/8/layout/vList3#1"/>
    <dgm:cxn modelId="{982A5FA3-5C0E-42B5-95A4-BA21BD632761}" srcId="{957F508A-AD6C-403A-9227-59B0E5D49C11}" destId="{2B0BE436-24AD-4B6D-88EB-9E2D1FF929EC}" srcOrd="2" destOrd="0" parTransId="{B0245533-FE0A-4D6D-8B65-A608C92F7E91}" sibTransId="{D5DF1816-F23D-4B82-B8E9-933A57D91180}"/>
    <dgm:cxn modelId="{3707B246-C1B6-4C44-A29D-18098E13EF2E}" type="presOf" srcId="{F360F6B1-87C0-4980-97E7-9A90412F5296}" destId="{C5D8F802-71C2-4056-BE70-914693ACC71F}" srcOrd="0" destOrd="0" presId="urn:microsoft.com/office/officeart/2005/8/layout/vList3#1"/>
    <dgm:cxn modelId="{A76D2929-B62F-4123-99A7-238FFB980A52}" type="presParOf" srcId="{D5A91E0E-FF72-42B0-872D-FFF93EE5268B}" destId="{F1627B23-6C60-44D3-9EFA-DD01F5584232}" srcOrd="0" destOrd="0" presId="urn:microsoft.com/office/officeart/2005/8/layout/vList3#1"/>
    <dgm:cxn modelId="{8D576BCB-B8D5-4E8C-BC9E-928A412F9FAF}" type="presParOf" srcId="{F1627B23-6C60-44D3-9EFA-DD01F5584232}" destId="{81224BBC-5C9E-4E6B-8698-2E303839192F}" srcOrd="0" destOrd="0" presId="urn:microsoft.com/office/officeart/2005/8/layout/vList3#1"/>
    <dgm:cxn modelId="{2EE2E08B-D73E-4159-84EB-C9E5407A4A65}" type="presParOf" srcId="{F1627B23-6C60-44D3-9EFA-DD01F5584232}" destId="{0CE4E8E2-9374-41DC-9C4A-FAE6D085F30D}" srcOrd="1" destOrd="0" presId="urn:microsoft.com/office/officeart/2005/8/layout/vList3#1"/>
    <dgm:cxn modelId="{1E87D9C9-6B0E-44A2-97CF-5D87052D5CA4}" type="presParOf" srcId="{D5A91E0E-FF72-42B0-872D-FFF93EE5268B}" destId="{40B05ACE-1046-401B-B4B2-A45FAC40B23F}" srcOrd="1" destOrd="0" presId="urn:microsoft.com/office/officeart/2005/8/layout/vList3#1"/>
    <dgm:cxn modelId="{36DF78F0-C6B0-434B-8D5C-075B54525E7D}" type="presParOf" srcId="{D5A91E0E-FF72-42B0-872D-FFF93EE5268B}" destId="{A145CC22-8BB6-4D98-A54F-1DC6623ADB07}" srcOrd="2" destOrd="0" presId="urn:microsoft.com/office/officeart/2005/8/layout/vList3#1"/>
    <dgm:cxn modelId="{39C3774C-3801-4627-810F-8346212EFE16}" type="presParOf" srcId="{A145CC22-8BB6-4D98-A54F-1DC6623ADB07}" destId="{697EC77B-AA5E-413E-B127-8280FEAAFF28}" srcOrd="0" destOrd="0" presId="urn:microsoft.com/office/officeart/2005/8/layout/vList3#1"/>
    <dgm:cxn modelId="{898F0F8E-AE71-427D-A27C-956EEAB550AC}" type="presParOf" srcId="{A145CC22-8BB6-4D98-A54F-1DC6623ADB07}" destId="{E1DF77EE-0ED1-4C26-81A7-F07194771DAC}" srcOrd="1" destOrd="0" presId="urn:microsoft.com/office/officeart/2005/8/layout/vList3#1"/>
    <dgm:cxn modelId="{A99D1CDE-8C1B-4E27-8ECC-3A988033B89B}" type="presParOf" srcId="{D5A91E0E-FF72-42B0-872D-FFF93EE5268B}" destId="{E6918A6A-4E8E-4843-8AD7-88FB9A0DC3AD}" srcOrd="3" destOrd="0" presId="urn:microsoft.com/office/officeart/2005/8/layout/vList3#1"/>
    <dgm:cxn modelId="{52582392-1B04-461A-804E-71D7AEA4B70C}" type="presParOf" srcId="{D5A91E0E-FF72-42B0-872D-FFF93EE5268B}" destId="{102E173C-B893-45DF-8078-46A37D3F5519}" srcOrd="4" destOrd="0" presId="urn:microsoft.com/office/officeart/2005/8/layout/vList3#1"/>
    <dgm:cxn modelId="{7341BFAE-A025-4BF8-A054-E19C98A38E6D}" type="presParOf" srcId="{102E173C-B893-45DF-8078-46A37D3F5519}" destId="{AB440DF5-D031-4DDB-BA05-23AB9C8B0913}" srcOrd="0" destOrd="0" presId="urn:microsoft.com/office/officeart/2005/8/layout/vList3#1"/>
    <dgm:cxn modelId="{D1E8F29E-4693-4433-B559-E2CC122B5EDF}" type="presParOf" srcId="{102E173C-B893-45DF-8078-46A37D3F5519}" destId="{9B62BC53-9930-406F-806B-CD12EAE73F1C}" srcOrd="1" destOrd="0" presId="urn:microsoft.com/office/officeart/2005/8/layout/vList3#1"/>
    <dgm:cxn modelId="{346C4689-8908-4E9B-8E16-90BCA601C07A}" type="presParOf" srcId="{D5A91E0E-FF72-42B0-872D-FFF93EE5268B}" destId="{8647F1C9-A9BF-4726-ACFB-DF1C84AA861C}" srcOrd="5" destOrd="0" presId="urn:microsoft.com/office/officeart/2005/8/layout/vList3#1"/>
    <dgm:cxn modelId="{87DA128A-2C8C-496A-9DF3-90816D8E4E20}" type="presParOf" srcId="{D5A91E0E-FF72-42B0-872D-FFF93EE5268B}" destId="{420C093B-4C22-4D4B-99CA-B13EE2073CE9}" srcOrd="6" destOrd="0" presId="urn:microsoft.com/office/officeart/2005/8/layout/vList3#1"/>
    <dgm:cxn modelId="{8F854338-2B1F-4C03-903D-7BDF3624A01E}" type="presParOf" srcId="{420C093B-4C22-4D4B-99CA-B13EE2073CE9}" destId="{5130DFF5-03A7-43EF-8E6C-9A7B6CD8B81B}" srcOrd="0" destOrd="0" presId="urn:microsoft.com/office/officeart/2005/8/layout/vList3#1"/>
    <dgm:cxn modelId="{0187B878-30D1-40CE-AA78-35EB4870A320}" type="presParOf" srcId="{420C093B-4C22-4D4B-99CA-B13EE2073CE9}" destId="{DBA7E3D2-8A1E-444F-9D45-83C8681E2DA0}" srcOrd="1" destOrd="0" presId="urn:microsoft.com/office/officeart/2005/8/layout/vList3#1"/>
    <dgm:cxn modelId="{99E97E5B-13B0-4158-8EAD-90AB8C31EC8B}" type="presParOf" srcId="{D5A91E0E-FF72-42B0-872D-FFF93EE5268B}" destId="{62B679D2-A0DC-4A66-83B8-FDBB1A4246CF}" srcOrd="7" destOrd="0" presId="urn:microsoft.com/office/officeart/2005/8/layout/vList3#1"/>
    <dgm:cxn modelId="{4E5055B1-3AF7-4369-A18A-2D8D539966E5}" type="presParOf" srcId="{D5A91E0E-FF72-42B0-872D-FFF93EE5268B}" destId="{1E4CC847-F86A-481A-96BD-0762CBA8AF54}" srcOrd="8" destOrd="0" presId="urn:microsoft.com/office/officeart/2005/8/layout/vList3#1"/>
    <dgm:cxn modelId="{782F4394-D0CF-445D-B3D7-AA75D44A8B4F}" type="presParOf" srcId="{1E4CC847-F86A-481A-96BD-0762CBA8AF54}" destId="{8DB1DDDA-0B99-4B40-A103-33AAA3E24299}" srcOrd="0" destOrd="0" presId="urn:microsoft.com/office/officeart/2005/8/layout/vList3#1"/>
    <dgm:cxn modelId="{C761F661-666A-42C9-891C-D5CDB2A352E7}" type="presParOf" srcId="{1E4CC847-F86A-481A-96BD-0762CBA8AF54}" destId="{C061EBBB-75BB-46E4-8DE6-9CDD1F295761}" srcOrd="1" destOrd="0" presId="urn:microsoft.com/office/officeart/2005/8/layout/vList3#1"/>
    <dgm:cxn modelId="{EA82A6FF-9341-4585-8E59-F4C2F385F509}" type="presParOf" srcId="{D5A91E0E-FF72-42B0-872D-FFF93EE5268B}" destId="{53E86448-65F8-42DF-91A6-0F95EEEF8FF4}" srcOrd="9" destOrd="0" presId="urn:microsoft.com/office/officeart/2005/8/layout/vList3#1"/>
    <dgm:cxn modelId="{12D13DD6-9C50-4DA2-8729-CA93C757569F}" type="presParOf" srcId="{D5A91E0E-FF72-42B0-872D-FFF93EE5268B}" destId="{C5A23FDD-4B04-4718-871E-85EC7E4A756A}" srcOrd="10" destOrd="0" presId="urn:microsoft.com/office/officeart/2005/8/layout/vList3#1"/>
    <dgm:cxn modelId="{93466C0E-0329-40A2-A935-36F3713ECC49}" type="presParOf" srcId="{C5A23FDD-4B04-4718-871E-85EC7E4A756A}" destId="{3ADE5596-83E6-4936-95D0-0C8051B726BF}" srcOrd="0" destOrd="0" presId="urn:microsoft.com/office/officeart/2005/8/layout/vList3#1"/>
    <dgm:cxn modelId="{6A081DBD-D138-4E44-8768-5E71A74962EA}" type="presParOf" srcId="{C5A23FDD-4B04-4718-871E-85EC7E4A756A}" destId="{98432539-8C9C-4687-AFB3-43B5C4B3864C}" srcOrd="1" destOrd="0" presId="urn:microsoft.com/office/officeart/2005/8/layout/vList3#1"/>
    <dgm:cxn modelId="{9999D0E6-6BE6-497F-9481-7D39F34B7A20}" type="presParOf" srcId="{D5A91E0E-FF72-42B0-872D-FFF93EE5268B}" destId="{33DBD69E-F549-4242-8D20-CE3FE0F7597F}" srcOrd="11" destOrd="0" presId="urn:microsoft.com/office/officeart/2005/8/layout/vList3#1"/>
    <dgm:cxn modelId="{8B02B29F-EED4-4C2F-8BA3-E2362EC958ED}" type="presParOf" srcId="{D5A91E0E-FF72-42B0-872D-FFF93EE5268B}" destId="{2BB636ED-9C5B-4647-A695-D23AC1FBEC77}" srcOrd="12" destOrd="0" presId="urn:microsoft.com/office/officeart/2005/8/layout/vList3#1"/>
    <dgm:cxn modelId="{9030105F-A494-4D85-95ED-93F416C1CF9E}" type="presParOf" srcId="{2BB636ED-9C5B-4647-A695-D23AC1FBEC77}" destId="{745AE3C6-9F4F-4250-B3D7-09471D523EDF}" srcOrd="0" destOrd="0" presId="urn:microsoft.com/office/officeart/2005/8/layout/vList3#1"/>
    <dgm:cxn modelId="{73275586-2548-44D4-B133-7F644555A05A}" type="presParOf" srcId="{2BB636ED-9C5B-4647-A695-D23AC1FBEC77}" destId="{AD9D5843-C271-4067-A4E9-6E3F6394C16C}" srcOrd="1" destOrd="0" presId="urn:microsoft.com/office/officeart/2005/8/layout/vList3#1"/>
    <dgm:cxn modelId="{678FE55F-A441-48BD-AA26-1F8CE6C9EE8A}" type="presParOf" srcId="{D5A91E0E-FF72-42B0-872D-FFF93EE5268B}" destId="{144B8CC5-DA80-42C2-AD4C-A086E05A0525}" srcOrd="13" destOrd="0" presId="urn:microsoft.com/office/officeart/2005/8/layout/vList3#1"/>
    <dgm:cxn modelId="{9AE75B4D-4329-49FE-A4CD-4F7092A93A78}" type="presParOf" srcId="{D5A91E0E-FF72-42B0-872D-FFF93EE5268B}" destId="{7066966F-1837-4608-8B5B-8DCC92FB19BB}" srcOrd="14" destOrd="0" presId="urn:microsoft.com/office/officeart/2005/8/layout/vList3#1"/>
    <dgm:cxn modelId="{2C10AA66-105B-4BBD-B40D-8F1FA3BD1F25}" type="presParOf" srcId="{7066966F-1837-4608-8B5B-8DCC92FB19BB}" destId="{B4F24ED4-46D4-4F25-B36A-5B5FA55C631A}" srcOrd="0" destOrd="0" presId="urn:microsoft.com/office/officeart/2005/8/layout/vList3#1"/>
    <dgm:cxn modelId="{E00B3A07-4255-420A-BE96-EECFD45D97EC}" type="presParOf" srcId="{7066966F-1837-4608-8B5B-8DCC92FB19BB}" destId="{C5D8F802-71C2-4056-BE70-914693ACC71F}" srcOrd="1" destOrd="0" presId="urn:microsoft.com/office/officeart/2005/8/layout/vList3#1"/>
    <dgm:cxn modelId="{D28DAAC6-999D-4F5A-A2D0-E1B857252E41}" type="presParOf" srcId="{D5A91E0E-FF72-42B0-872D-FFF93EE5268B}" destId="{030B6AE3-D7D5-4B3B-B4E6-0EE957DF61DD}" srcOrd="15" destOrd="0" presId="urn:microsoft.com/office/officeart/2005/8/layout/vList3#1"/>
    <dgm:cxn modelId="{F25B469C-89A7-4C56-949A-C5437B8AA3D6}" type="presParOf" srcId="{D5A91E0E-FF72-42B0-872D-FFF93EE5268B}" destId="{DC48E381-D7E1-4E68-A9CB-220410DB204E}" srcOrd="16" destOrd="0" presId="urn:microsoft.com/office/officeart/2005/8/layout/vList3#1"/>
    <dgm:cxn modelId="{52FC2067-1394-4A3A-9FA2-990E1B7890E2}" type="presParOf" srcId="{DC48E381-D7E1-4E68-A9CB-220410DB204E}" destId="{C1BF0578-210D-4EF5-ADBA-459809FA8702}" srcOrd="0" destOrd="0" presId="urn:microsoft.com/office/officeart/2005/8/layout/vList3#1"/>
    <dgm:cxn modelId="{4AE7D063-349D-4310-A222-6BD11AF67A04}" type="presParOf" srcId="{DC48E381-D7E1-4E68-A9CB-220410DB204E}" destId="{5995867B-230B-4603-B8DA-8C5931B6ECF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27A79-C71C-4DE4-8F8B-E9B4349D417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4039F-E6C4-4F09-82DC-C8F2CA96805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Applications</a:t>
          </a:r>
          <a:endParaRPr lang="en-US" sz="1600" b="1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gm:t>
    </dgm:pt>
    <dgm:pt modelId="{74F0BE0B-1091-426F-BA44-2D09C9955748}" type="parTrans" cxnId="{EBA3AFBE-3B19-4B08-BFD1-6B42160937CB}">
      <dgm:prSet/>
      <dgm:spPr/>
      <dgm:t>
        <a:bodyPr/>
        <a:lstStyle/>
        <a:p>
          <a:endParaRPr lang="en-US"/>
        </a:p>
      </dgm:t>
    </dgm:pt>
    <dgm:pt modelId="{F34BEAB1-E1B4-4811-B473-7C8A2E87B8FD}" type="sibTrans" cxnId="{EBA3AFBE-3B19-4B08-BFD1-6B42160937CB}">
      <dgm:prSet/>
      <dgm:spPr/>
      <dgm:t>
        <a:bodyPr/>
        <a:lstStyle/>
        <a:p>
          <a:endParaRPr lang="en-US"/>
        </a:p>
      </dgm:t>
    </dgm:pt>
    <dgm:pt modelId="{8D458873-681B-4FD6-9ED5-A60906E31AE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Home</a:t>
          </a:r>
          <a:endParaRPr lang="en-US" sz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gm:t>
    </dgm:pt>
    <dgm:pt modelId="{976281E7-0E9E-4B54-B20F-993D05519C7C}" type="parTrans" cxnId="{3D0AB2FD-5D32-4112-961E-113A9E65FCCD}">
      <dgm:prSet/>
      <dgm:spPr/>
      <dgm:t>
        <a:bodyPr/>
        <a:lstStyle/>
        <a:p>
          <a:endParaRPr lang="en-US"/>
        </a:p>
      </dgm:t>
    </dgm:pt>
    <dgm:pt modelId="{1CC66E7E-AF3B-4D94-BFD0-A79709E8F998}" type="sibTrans" cxnId="{3D0AB2FD-5D32-4112-961E-113A9E65FCCD}">
      <dgm:prSet/>
      <dgm:spPr/>
      <dgm:t>
        <a:bodyPr/>
        <a:lstStyle/>
        <a:p>
          <a:endParaRPr lang="en-US"/>
        </a:p>
      </dgm:t>
    </dgm:pt>
    <dgm:pt modelId="{C9D319E8-3034-4A65-B4F9-18223F30EFB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Phone</a:t>
          </a:r>
          <a:endParaRPr lang="en-US" sz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gm:t>
    </dgm:pt>
    <dgm:pt modelId="{4A9BC8BC-1427-4A8F-A290-B5E9A441F2AA}" type="parTrans" cxnId="{219913D9-BB9E-41F4-AA05-9D8238580F32}">
      <dgm:prSet/>
      <dgm:spPr/>
      <dgm:t>
        <a:bodyPr/>
        <a:lstStyle/>
        <a:p>
          <a:endParaRPr lang="en-US"/>
        </a:p>
      </dgm:t>
    </dgm:pt>
    <dgm:pt modelId="{69D6AC13-F508-4EF4-9E57-5B8622DA4312}" type="sibTrans" cxnId="{219913D9-BB9E-41F4-AA05-9D8238580F32}">
      <dgm:prSet/>
      <dgm:spPr/>
      <dgm:t>
        <a:bodyPr/>
        <a:lstStyle/>
        <a:p>
          <a:endParaRPr lang="en-US"/>
        </a:p>
      </dgm:t>
    </dgm:pt>
    <dgm:pt modelId="{48F63AD8-3B5A-409E-B972-4B718FBC920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Application Framework</a:t>
          </a:r>
          <a:endParaRPr lang="en-US" sz="1600" b="1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gm:t>
    </dgm:pt>
    <dgm:pt modelId="{51D5077C-FA31-4C6C-982E-E7854D497CF6}" type="parTrans" cxnId="{89D3FAB9-AC83-4A92-8DC2-C1AFF84CEA32}">
      <dgm:prSet/>
      <dgm:spPr/>
      <dgm:t>
        <a:bodyPr/>
        <a:lstStyle/>
        <a:p>
          <a:endParaRPr lang="en-US"/>
        </a:p>
      </dgm:t>
    </dgm:pt>
    <dgm:pt modelId="{33DA1C8F-7341-434B-924A-AEA71823AC4B}" type="sibTrans" cxnId="{89D3FAB9-AC83-4A92-8DC2-C1AFF84CEA32}">
      <dgm:prSet/>
      <dgm:spPr/>
      <dgm:t>
        <a:bodyPr/>
        <a:lstStyle/>
        <a:p>
          <a:endParaRPr lang="en-US"/>
        </a:p>
      </dgm:t>
    </dgm:pt>
    <dgm:pt modelId="{AE3FBAA2-26C3-40E3-9939-76BE8ACC5D9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Package Manager</a:t>
          </a:r>
          <a:endParaRPr lang="en-US" sz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gm:t>
    </dgm:pt>
    <dgm:pt modelId="{8BFA6A5A-0166-4B08-98F3-018DF6D52065}" type="parTrans" cxnId="{5C81ED44-91E6-48BE-9B8D-9B05025CC823}">
      <dgm:prSet/>
      <dgm:spPr/>
      <dgm:t>
        <a:bodyPr/>
        <a:lstStyle/>
        <a:p>
          <a:endParaRPr lang="en-US"/>
        </a:p>
      </dgm:t>
    </dgm:pt>
    <dgm:pt modelId="{B1165BD8-917F-4830-997F-FD13B0CB1490}" type="sibTrans" cxnId="{5C81ED44-91E6-48BE-9B8D-9B05025CC823}">
      <dgm:prSet/>
      <dgm:spPr/>
      <dgm:t>
        <a:bodyPr/>
        <a:lstStyle/>
        <a:p>
          <a:endParaRPr lang="en-US"/>
        </a:p>
      </dgm:t>
    </dgm:pt>
    <dgm:pt modelId="{10063700-196A-4C56-8A19-A0CCA3A7644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Telephony Manager</a:t>
          </a:r>
          <a:endParaRPr lang="en-US" sz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gm:t>
    </dgm:pt>
    <dgm:pt modelId="{A0861C9F-4449-4434-9791-F065FC352E18}" type="parTrans" cxnId="{0F2F841A-5F9F-4CE0-803F-2AFDA0D759DD}">
      <dgm:prSet/>
      <dgm:spPr/>
      <dgm:t>
        <a:bodyPr/>
        <a:lstStyle/>
        <a:p>
          <a:endParaRPr lang="en-US"/>
        </a:p>
      </dgm:t>
    </dgm:pt>
    <dgm:pt modelId="{2747D27E-0184-49DB-8857-E8BBB399364C}" type="sibTrans" cxnId="{0F2F841A-5F9F-4CE0-803F-2AFDA0D759DD}">
      <dgm:prSet/>
      <dgm:spPr/>
      <dgm:t>
        <a:bodyPr/>
        <a:lstStyle/>
        <a:p>
          <a:endParaRPr lang="en-US"/>
        </a:p>
      </dgm:t>
    </dgm:pt>
    <dgm:pt modelId="{74CCE00D-C3F5-4AB2-96B2-2D2E780EF693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Libraries and Android Runtime</a:t>
          </a:r>
        </a:p>
        <a:p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Android Runtime  consist:</a:t>
          </a:r>
          <a:endParaRPr lang="en-US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992F1CC-1E28-4033-BF4F-DAFE1A9079FF}" type="parTrans" cxnId="{C41049DB-6087-41DF-86AB-63EC48E8FF6E}">
      <dgm:prSet/>
      <dgm:spPr/>
      <dgm:t>
        <a:bodyPr/>
        <a:lstStyle/>
        <a:p>
          <a:endParaRPr lang="en-US"/>
        </a:p>
      </dgm:t>
    </dgm:pt>
    <dgm:pt modelId="{4D2C4974-DECE-4542-9697-A7969CA4C5EF}" type="sibTrans" cxnId="{C41049DB-6087-41DF-86AB-63EC48E8FF6E}">
      <dgm:prSet/>
      <dgm:spPr/>
      <dgm:t>
        <a:bodyPr/>
        <a:lstStyle/>
        <a:p>
          <a:endParaRPr lang="en-US"/>
        </a:p>
      </dgm:t>
    </dgm:pt>
    <dgm:pt modelId="{111EA5E7-C680-46DB-9FF4-47161F4F676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Contacts</a:t>
          </a:r>
          <a:endParaRPr lang="en-US" sz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gm:t>
    </dgm:pt>
    <dgm:pt modelId="{C4D48BE1-2CBB-47A3-855E-60196190CDF2}" type="parTrans" cxnId="{2F6681D0-1023-48FD-AC76-51250D3B08DE}">
      <dgm:prSet/>
      <dgm:spPr/>
      <dgm:t>
        <a:bodyPr/>
        <a:lstStyle/>
        <a:p>
          <a:endParaRPr lang="en-US"/>
        </a:p>
      </dgm:t>
    </dgm:pt>
    <dgm:pt modelId="{8E63E7B0-7F54-4C40-BED8-5F3CD5E29E60}" type="sibTrans" cxnId="{2F6681D0-1023-48FD-AC76-51250D3B08DE}">
      <dgm:prSet/>
      <dgm:spPr/>
      <dgm:t>
        <a:bodyPr/>
        <a:lstStyle/>
        <a:p>
          <a:endParaRPr lang="en-US"/>
        </a:p>
      </dgm:t>
    </dgm:pt>
    <dgm:pt modelId="{7B001F76-EA01-4733-9493-CC6EBF61CDF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Browser</a:t>
          </a:r>
          <a:endParaRPr lang="en-US" sz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gm:t>
    </dgm:pt>
    <dgm:pt modelId="{CA52008B-58EC-4DB3-857C-F062C8204F1F}" type="parTrans" cxnId="{FAB91F8B-1E63-47A4-A0C5-2EA5BD0E533B}">
      <dgm:prSet/>
      <dgm:spPr/>
      <dgm:t>
        <a:bodyPr/>
        <a:lstStyle/>
        <a:p>
          <a:endParaRPr lang="en-US"/>
        </a:p>
      </dgm:t>
    </dgm:pt>
    <dgm:pt modelId="{8ADCA4DE-2BD8-4D0A-AAFB-80D64ECD7677}" type="sibTrans" cxnId="{FAB91F8B-1E63-47A4-A0C5-2EA5BD0E533B}">
      <dgm:prSet/>
      <dgm:spPr/>
      <dgm:t>
        <a:bodyPr/>
        <a:lstStyle/>
        <a:p>
          <a:endParaRPr lang="en-US"/>
        </a:p>
      </dgm:t>
    </dgm:pt>
    <dgm:pt modelId="{9BDAC0F8-58D2-483C-A9E9-ABD5066BD7F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Content Providers</a:t>
          </a:r>
          <a:endParaRPr lang="en-US" sz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gm:t>
    </dgm:pt>
    <dgm:pt modelId="{6D05238F-BBBA-4254-932C-BC9863DE8DFF}" type="parTrans" cxnId="{E47DEED6-9934-4F7E-9A93-1A66F4FA17D1}">
      <dgm:prSet/>
      <dgm:spPr/>
      <dgm:t>
        <a:bodyPr/>
        <a:lstStyle/>
        <a:p>
          <a:endParaRPr lang="en-US"/>
        </a:p>
      </dgm:t>
    </dgm:pt>
    <dgm:pt modelId="{F78279E9-18E7-4FCA-928C-A1F3DF14A03D}" type="sibTrans" cxnId="{E47DEED6-9934-4F7E-9A93-1A66F4FA17D1}">
      <dgm:prSet/>
      <dgm:spPr/>
      <dgm:t>
        <a:bodyPr/>
        <a:lstStyle/>
        <a:p>
          <a:endParaRPr lang="en-US"/>
        </a:p>
      </dgm:t>
    </dgm:pt>
    <dgm:pt modelId="{C9CE45B8-F6F1-475C-92F0-9BCE87B3D3C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Location System</a:t>
          </a:r>
          <a:endParaRPr lang="en-US" sz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gm:t>
    </dgm:pt>
    <dgm:pt modelId="{3673BADD-079C-44F6-B76E-7AD2C70D6754}" type="parTrans" cxnId="{04CB317A-014A-42F4-B707-97B53AFE6CF9}">
      <dgm:prSet/>
      <dgm:spPr/>
      <dgm:t>
        <a:bodyPr/>
        <a:lstStyle/>
        <a:p>
          <a:endParaRPr lang="en-US"/>
        </a:p>
      </dgm:t>
    </dgm:pt>
    <dgm:pt modelId="{8E6489D9-E07A-436A-981E-9AE97D08EA6B}" type="sibTrans" cxnId="{04CB317A-014A-42F4-B707-97B53AFE6CF9}">
      <dgm:prSet/>
      <dgm:spPr/>
      <dgm:t>
        <a:bodyPr/>
        <a:lstStyle/>
        <a:p>
          <a:endParaRPr lang="en-US"/>
        </a:p>
      </dgm:t>
    </dgm:pt>
    <dgm:pt modelId="{4BB4B10F-86D4-4E74-871D-29A93713DE0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Notification System</a:t>
          </a:r>
          <a:endParaRPr lang="en-US" sz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gm:t>
    </dgm:pt>
    <dgm:pt modelId="{9830154A-AB8E-45B0-8206-2096E4D86D98}" type="parTrans" cxnId="{379C5400-2249-415B-AD07-30E828F61F1D}">
      <dgm:prSet/>
      <dgm:spPr/>
      <dgm:t>
        <a:bodyPr/>
        <a:lstStyle/>
        <a:p>
          <a:endParaRPr lang="en-US"/>
        </a:p>
      </dgm:t>
    </dgm:pt>
    <dgm:pt modelId="{9286C0BB-6744-4243-88D6-31A5E9AD47C8}" type="sibTrans" cxnId="{379C5400-2249-415B-AD07-30E828F61F1D}">
      <dgm:prSet/>
      <dgm:spPr/>
      <dgm:t>
        <a:bodyPr/>
        <a:lstStyle/>
        <a:p>
          <a:endParaRPr lang="en-US"/>
        </a:p>
      </dgm:t>
    </dgm:pt>
    <dgm:pt modelId="{685B0035-F315-422D-A692-94C74EC2AEA8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Dalvik</a:t>
          </a:r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Virtual Machine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E3E572A-BA6C-492A-9019-EF8E3505FC13}" type="parTrans" cxnId="{429CFE90-636A-4FA2-8B58-D345EB090A80}">
      <dgm:prSet/>
      <dgm:spPr/>
      <dgm:t>
        <a:bodyPr/>
        <a:lstStyle/>
        <a:p>
          <a:endParaRPr lang="en-US"/>
        </a:p>
      </dgm:t>
    </dgm:pt>
    <dgm:pt modelId="{32FD59C8-698C-433B-917A-A50B75A48E3E}" type="sibTrans" cxnId="{429CFE90-636A-4FA2-8B58-D345EB090A80}">
      <dgm:prSet/>
      <dgm:spPr/>
      <dgm:t>
        <a:bodyPr/>
        <a:lstStyle/>
        <a:p>
          <a:endParaRPr lang="en-US"/>
        </a:p>
      </dgm:t>
    </dgm:pt>
    <dgm:pt modelId="{C8E39934-9034-40F4-837B-0FE665CF7A79}">
      <dgm:prSet custT="1"/>
      <dgm:spPr/>
      <dgm:t>
        <a:bodyPr/>
        <a:lstStyle/>
        <a:p>
          <a:endParaRPr lang="en-US" sz="1400" dirty="0" smtClean="0">
            <a:latin typeface="Arial" pitchFamily="34" charset="0"/>
            <a:cs typeface="Arial" pitchFamily="34" charset="0"/>
          </a:endParaRPr>
        </a:p>
        <a:p>
          <a:endParaRPr lang="en-US" sz="1400" dirty="0" smtClean="0">
            <a:latin typeface="Arial" pitchFamily="34" charset="0"/>
            <a:cs typeface="Arial" pitchFamily="34" charset="0"/>
          </a:endParaRPr>
        </a:p>
        <a:p>
          <a:r>
            <a: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Linux Kernel</a:t>
          </a:r>
        </a:p>
        <a:p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Drivers Package</a:t>
          </a:r>
        </a:p>
        <a:p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Power management</a:t>
          </a:r>
        </a:p>
        <a:p>
          <a:endParaRPr lang="en-US" sz="1000" dirty="0" smtClean="0"/>
        </a:p>
        <a:p>
          <a:endParaRPr lang="en-US" sz="1000" dirty="0"/>
        </a:p>
      </dgm:t>
    </dgm:pt>
    <dgm:pt modelId="{D51C9ACE-AF48-4DA6-9607-599AD359141E}" type="parTrans" cxnId="{F1658B42-176F-4D97-B4BC-B6D7C1341A6F}">
      <dgm:prSet/>
      <dgm:spPr/>
      <dgm:t>
        <a:bodyPr/>
        <a:lstStyle/>
        <a:p>
          <a:endParaRPr lang="en-US"/>
        </a:p>
      </dgm:t>
    </dgm:pt>
    <dgm:pt modelId="{8041328B-4FBB-4B33-9B03-2AD5BB78B680}" type="sibTrans" cxnId="{F1658B42-176F-4D97-B4BC-B6D7C1341A6F}">
      <dgm:prSet/>
      <dgm:spPr/>
      <dgm:t>
        <a:bodyPr/>
        <a:lstStyle/>
        <a:p>
          <a:endParaRPr lang="en-US"/>
        </a:p>
      </dgm:t>
    </dgm:pt>
    <dgm:pt modelId="{FDD05A3A-163D-4856-AF33-94B0D92B85A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Hardware</a:t>
          </a:r>
          <a:endParaRPr lang="en-US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593030F-7105-455D-B3FC-D7ABC91DB655}" type="parTrans" cxnId="{BA22601E-727F-4E6A-BF22-A5E5E808D439}">
      <dgm:prSet/>
      <dgm:spPr/>
      <dgm:t>
        <a:bodyPr/>
        <a:lstStyle/>
        <a:p>
          <a:endParaRPr lang="en-US"/>
        </a:p>
      </dgm:t>
    </dgm:pt>
    <dgm:pt modelId="{9C9BAD74-9ED3-4EC1-97F2-0B6A0979E4DD}" type="sibTrans" cxnId="{BA22601E-727F-4E6A-BF22-A5E5E808D439}">
      <dgm:prSet/>
      <dgm:spPr/>
      <dgm:t>
        <a:bodyPr/>
        <a:lstStyle/>
        <a:p>
          <a:endParaRPr lang="en-US"/>
        </a:p>
      </dgm:t>
    </dgm:pt>
    <dgm:pt modelId="{2B41F04F-EAE3-440B-A954-FEC7909B15E8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Core Libraries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C0B13F8-73CA-4CB2-8377-36E9F150B0C5}" type="parTrans" cxnId="{FFF9EAC2-5143-47EC-8632-2A3EDBDE476D}">
      <dgm:prSet/>
      <dgm:spPr/>
      <dgm:t>
        <a:bodyPr/>
        <a:lstStyle/>
        <a:p>
          <a:endParaRPr lang="en-US"/>
        </a:p>
      </dgm:t>
    </dgm:pt>
    <dgm:pt modelId="{3AD80BC2-7B13-4078-A341-CFD37B6024A0}" type="sibTrans" cxnId="{FFF9EAC2-5143-47EC-8632-2A3EDBDE476D}">
      <dgm:prSet/>
      <dgm:spPr/>
      <dgm:t>
        <a:bodyPr/>
        <a:lstStyle/>
        <a:p>
          <a:endParaRPr lang="en-US"/>
        </a:p>
      </dgm:t>
    </dgm:pt>
    <dgm:pt modelId="{753E5D88-3917-48F9-A139-57EE424020D4}" type="pres">
      <dgm:prSet presAssocID="{8FE27A79-C71C-4DE4-8F8B-E9B4349D41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D21763-A678-4AA5-B233-A1DA99AE1AF5}" type="pres">
      <dgm:prSet presAssocID="{BAE4039F-E6C4-4F09-82DC-C8F2CA96805B}" presName="comp" presStyleCnt="0"/>
      <dgm:spPr/>
    </dgm:pt>
    <dgm:pt modelId="{F31E368B-7232-4B8A-BDC2-C3A1A331D2BA}" type="pres">
      <dgm:prSet presAssocID="{BAE4039F-E6C4-4F09-82DC-C8F2CA96805B}" presName="box" presStyleLbl="node1" presStyleIdx="0" presStyleCnt="5" custScaleY="109848" custLinFactNeighborX="1818" custLinFactNeighborY="8440"/>
      <dgm:spPr/>
      <dgm:t>
        <a:bodyPr/>
        <a:lstStyle/>
        <a:p>
          <a:endParaRPr lang="en-US"/>
        </a:p>
      </dgm:t>
    </dgm:pt>
    <dgm:pt modelId="{423698EF-6037-4048-9E21-2ED66BF73CAC}" type="pres">
      <dgm:prSet presAssocID="{BAE4039F-E6C4-4F09-82DC-C8F2CA96805B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9C739D5-7240-43AB-BE28-E0D67A3748C1}" type="pres">
      <dgm:prSet presAssocID="{BAE4039F-E6C4-4F09-82DC-C8F2CA96805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E0906-B1C4-4DD9-ABF5-00D7A9A647D7}" type="pres">
      <dgm:prSet presAssocID="{F34BEAB1-E1B4-4811-B473-7C8A2E87B8FD}" presName="spacer" presStyleCnt="0"/>
      <dgm:spPr/>
    </dgm:pt>
    <dgm:pt modelId="{45A474F1-AA6E-4D5D-BD13-C17E90DFCA86}" type="pres">
      <dgm:prSet presAssocID="{48F63AD8-3B5A-409E-B972-4B718FBC920C}" presName="comp" presStyleCnt="0"/>
      <dgm:spPr/>
    </dgm:pt>
    <dgm:pt modelId="{53F76214-EEDD-4DC1-B05F-752DDCAFBB6D}" type="pres">
      <dgm:prSet presAssocID="{48F63AD8-3B5A-409E-B972-4B718FBC920C}" presName="box" presStyleLbl="node1" presStyleIdx="1" presStyleCnt="5" custScaleY="142383"/>
      <dgm:spPr/>
      <dgm:t>
        <a:bodyPr/>
        <a:lstStyle/>
        <a:p>
          <a:endParaRPr lang="en-US"/>
        </a:p>
      </dgm:t>
    </dgm:pt>
    <dgm:pt modelId="{9E25E4FF-420C-40E4-B145-813F3DF03FE3}" type="pres">
      <dgm:prSet presAssocID="{48F63AD8-3B5A-409E-B972-4B718FBC920C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FF1624-2CA2-445C-B10F-F2EAECFD50A3}" type="pres">
      <dgm:prSet presAssocID="{48F63AD8-3B5A-409E-B972-4B718FBC920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420BF-7396-4C3F-B44A-CEE45701E176}" type="pres">
      <dgm:prSet presAssocID="{33DA1C8F-7341-434B-924A-AEA71823AC4B}" presName="spacer" presStyleCnt="0"/>
      <dgm:spPr/>
    </dgm:pt>
    <dgm:pt modelId="{2D0C95BA-19DD-4777-90D4-E9709D43334A}" type="pres">
      <dgm:prSet presAssocID="{74CCE00D-C3F5-4AB2-96B2-2D2E780EF693}" presName="comp" presStyleCnt="0"/>
      <dgm:spPr/>
    </dgm:pt>
    <dgm:pt modelId="{9CFCDA1E-09F3-4826-AE5E-F36FE9565EA7}" type="pres">
      <dgm:prSet presAssocID="{74CCE00D-C3F5-4AB2-96B2-2D2E780EF693}" presName="box" presStyleLbl="node1" presStyleIdx="2" presStyleCnt="5" custScaleY="117656"/>
      <dgm:spPr/>
      <dgm:t>
        <a:bodyPr/>
        <a:lstStyle/>
        <a:p>
          <a:endParaRPr lang="en-US"/>
        </a:p>
      </dgm:t>
    </dgm:pt>
    <dgm:pt modelId="{4065CA6B-4AC8-447D-9B2D-A4BC0C2AD0A5}" type="pres">
      <dgm:prSet presAssocID="{74CCE00D-C3F5-4AB2-96B2-2D2E780EF693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C3F68FB-0AC3-46CB-9441-83782DBE14B2}" type="pres">
      <dgm:prSet presAssocID="{74CCE00D-C3F5-4AB2-96B2-2D2E780EF69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050B8-8CB7-4EF9-8098-895990E64B39}" type="pres">
      <dgm:prSet presAssocID="{4D2C4974-DECE-4542-9697-A7969CA4C5EF}" presName="spacer" presStyleCnt="0"/>
      <dgm:spPr/>
    </dgm:pt>
    <dgm:pt modelId="{D88BE6AC-73ED-416B-B148-BD2832BC7B64}" type="pres">
      <dgm:prSet presAssocID="{C8E39934-9034-40F4-837B-0FE665CF7A79}" presName="comp" presStyleCnt="0"/>
      <dgm:spPr/>
    </dgm:pt>
    <dgm:pt modelId="{5D75A1D5-45BF-418E-98E0-FDD31944432B}" type="pres">
      <dgm:prSet presAssocID="{C8E39934-9034-40F4-837B-0FE665CF7A79}" presName="box" presStyleLbl="node1" presStyleIdx="3" presStyleCnt="5"/>
      <dgm:spPr/>
      <dgm:t>
        <a:bodyPr/>
        <a:lstStyle/>
        <a:p>
          <a:endParaRPr lang="en-US"/>
        </a:p>
      </dgm:t>
    </dgm:pt>
    <dgm:pt modelId="{10C89CF7-2B59-42EC-B079-B068D2D04821}" type="pres">
      <dgm:prSet presAssocID="{C8E39934-9034-40F4-837B-0FE665CF7A79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E4E32F-EBA9-4A5F-B3CB-FDDF06BE492B}" type="pres">
      <dgm:prSet presAssocID="{C8E39934-9034-40F4-837B-0FE665CF7A7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2CF0F-F54F-46B5-868B-15C9F018D221}" type="pres">
      <dgm:prSet presAssocID="{8041328B-4FBB-4B33-9B03-2AD5BB78B680}" presName="spacer" presStyleCnt="0"/>
      <dgm:spPr/>
    </dgm:pt>
    <dgm:pt modelId="{8BD3F7C3-382D-41E1-8113-0ED46AE3B6BF}" type="pres">
      <dgm:prSet presAssocID="{FDD05A3A-163D-4856-AF33-94B0D92B85A9}" presName="comp" presStyleCnt="0"/>
      <dgm:spPr/>
    </dgm:pt>
    <dgm:pt modelId="{CD96850E-748A-4865-885B-4C0A997989A6}" type="pres">
      <dgm:prSet presAssocID="{FDD05A3A-163D-4856-AF33-94B0D92B85A9}" presName="box" presStyleLbl="node1" presStyleIdx="4" presStyleCnt="5" custScaleY="48727"/>
      <dgm:spPr/>
      <dgm:t>
        <a:bodyPr/>
        <a:lstStyle/>
        <a:p>
          <a:endParaRPr lang="en-US"/>
        </a:p>
      </dgm:t>
    </dgm:pt>
    <dgm:pt modelId="{D3141486-C7DA-4A41-868D-E19CF77879B1}" type="pres">
      <dgm:prSet presAssocID="{FDD05A3A-163D-4856-AF33-94B0D92B85A9}" presName="img" presStyleLbl="fgImgPlace1" presStyleIdx="4" presStyleCnt="5" custScaleX="77204" custScaleY="5766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2E7E6E-B026-4D00-9E30-CA2395F00EA4}" type="pres">
      <dgm:prSet presAssocID="{FDD05A3A-163D-4856-AF33-94B0D92B85A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45617-2B58-488E-A149-11ED2BE9EE53}" type="presOf" srcId="{10063700-196A-4C56-8A19-A0CCA3A76445}" destId="{59FF1624-2CA2-445C-B10F-F2EAECFD50A3}" srcOrd="1" destOrd="2" presId="urn:microsoft.com/office/officeart/2005/8/layout/vList4#1"/>
    <dgm:cxn modelId="{5C81ED44-91E6-48BE-9B8D-9B05025CC823}" srcId="{48F63AD8-3B5A-409E-B972-4B718FBC920C}" destId="{AE3FBAA2-26C3-40E3-9939-76BE8ACC5D9A}" srcOrd="0" destOrd="0" parTransId="{8BFA6A5A-0166-4B08-98F3-018DF6D52065}" sibTransId="{B1165BD8-917F-4830-997F-FD13B0CB1490}"/>
    <dgm:cxn modelId="{C110AA14-FB67-4D28-A553-B274D5024083}" type="presOf" srcId="{9BDAC0F8-58D2-483C-A9E9-ABD5066BD7F4}" destId="{53F76214-EEDD-4DC1-B05F-752DDCAFBB6D}" srcOrd="0" destOrd="3" presId="urn:microsoft.com/office/officeart/2005/8/layout/vList4#1"/>
    <dgm:cxn modelId="{429CFE90-636A-4FA2-8B58-D345EB090A80}" srcId="{74CCE00D-C3F5-4AB2-96B2-2D2E780EF693}" destId="{685B0035-F315-422D-A692-94C74EC2AEA8}" srcOrd="1" destOrd="0" parTransId="{6E3E572A-BA6C-492A-9019-EF8E3505FC13}" sibTransId="{32FD59C8-698C-433B-917A-A50B75A48E3E}"/>
    <dgm:cxn modelId="{973651CD-B224-416A-ABFA-6AC4F3DDDBA1}" type="presOf" srcId="{C8E39934-9034-40F4-837B-0FE665CF7A79}" destId="{5D75A1D5-45BF-418E-98E0-FDD31944432B}" srcOrd="0" destOrd="0" presId="urn:microsoft.com/office/officeart/2005/8/layout/vList4#1"/>
    <dgm:cxn modelId="{F1658B42-176F-4D97-B4BC-B6D7C1341A6F}" srcId="{8FE27A79-C71C-4DE4-8F8B-E9B4349D417E}" destId="{C8E39934-9034-40F4-837B-0FE665CF7A79}" srcOrd="3" destOrd="0" parTransId="{D51C9ACE-AF48-4DA6-9607-599AD359141E}" sibTransId="{8041328B-4FBB-4B33-9B03-2AD5BB78B680}"/>
    <dgm:cxn modelId="{8B5175C1-6807-4A68-8F8D-2C0B9B4892BA}" type="presOf" srcId="{48F63AD8-3B5A-409E-B972-4B718FBC920C}" destId="{59FF1624-2CA2-445C-B10F-F2EAECFD50A3}" srcOrd="1" destOrd="0" presId="urn:microsoft.com/office/officeart/2005/8/layout/vList4#1"/>
    <dgm:cxn modelId="{C558AD16-4E56-4D5C-BC08-040159900BF1}" type="presOf" srcId="{7B001F76-EA01-4733-9493-CC6EBF61CDFC}" destId="{F31E368B-7232-4B8A-BDC2-C3A1A331D2BA}" srcOrd="0" destOrd="3" presId="urn:microsoft.com/office/officeart/2005/8/layout/vList4#1"/>
    <dgm:cxn modelId="{2621DDE5-D2F4-4290-BDAE-B37EAAC16BD3}" type="presOf" srcId="{685B0035-F315-422D-A692-94C74EC2AEA8}" destId="{9C3F68FB-0AC3-46CB-9441-83782DBE14B2}" srcOrd="1" destOrd="2" presId="urn:microsoft.com/office/officeart/2005/8/layout/vList4#1"/>
    <dgm:cxn modelId="{0F2F841A-5F9F-4CE0-803F-2AFDA0D759DD}" srcId="{48F63AD8-3B5A-409E-B972-4B718FBC920C}" destId="{10063700-196A-4C56-8A19-A0CCA3A76445}" srcOrd="1" destOrd="0" parTransId="{A0861C9F-4449-4434-9791-F065FC352E18}" sibTransId="{2747D27E-0184-49DB-8857-E8BBB399364C}"/>
    <dgm:cxn modelId="{04CB317A-014A-42F4-B707-97B53AFE6CF9}" srcId="{48F63AD8-3B5A-409E-B972-4B718FBC920C}" destId="{C9CE45B8-F6F1-475C-92F0-9BCE87B3D3CA}" srcOrd="3" destOrd="0" parTransId="{3673BADD-079C-44F6-B76E-7AD2C70D6754}" sibTransId="{8E6489D9-E07A-436A-981E-9AE97D08EA6B}"/>
    <dgm:cxn modelId="{5C321C6C-BFC9-4F62-990D-0D87A1D9B118}" type="presOf" srcId="{8FE27A79-C71C-4DE4-8F8B-E9B4349D417E}" destId="{753E5D88-3917-48F9-A139-57EE424020D4}" srcOrd="0" destOrd="0" presId="urn:microsoft.com/office/officeart/2005/8/layout/vList4#1"/>
    <dgm:cxn modelId="{FAB91F8B-1E63-47A4-A0C5-2EA5BD0E533B}" srcId="{BAE4039F-E6C4-4F09-82DC-C8F2CA96805B}" destId="{7B001F76-EA01-4733-9493-CC6EBF61CDFC}" srcOrd="2" destOrd="0" parTransId="{CA52008B-58EC-4DB3-857C-F062C8204F1F}" sibTransId="{8ADCA4DE-2BD8-4D0A-AAFB-80D64ECD7677}"/>
    <dgm:cxn modelId="{A681339B-D3B2-4227-B7B3-688E0C9B4997}" type="presOf" srcId="{685B0035-F315-422D-A692-94C74EC2AEA8}" destId="{9CFCDA1E-09F3-4826-AE5E-F36FE9565EA7}" srcOrd="0" destOrd="2" presId="urn:microsoft.com/office/officeart/2005/8/layout/vList4#1"/>
    <dgm:cxn modelId="{14024018-B1AA-44B5-8D7A-37F32CAACB5D}" type="presOf" srcId="{C9CE45B8-F6F1-475C-92F0-9BCE87B3D3CA}" destId="{53F76214-EEDD-4DC1-B05F-752DDCAFBB6D}" srcOrd="0" destOrd="4" presId="urn:microsoft.com/office/officeart/2005/8/layout/vList4#1"/>
    <dgm:cxn modelId="{69CE34F2-333C-428A-8F79-F945D952216E}" type="presOf" srcId="{2B41F04F-EAE3-440B-A954-FEC7909B15E8}" destId="{9C3F68FB-0AC3-46CB-9441-83782DBE14B2}" srcOrd="1" destOrd="1" presId="urn:microsoft.com/office/officeart/2005/8/layout/vList4#1"/>
    <dgm:cxn modelId="{AF0AE842-CCCE-4554-968C-39E948F93132}" type="presOf" srcId="{74CCE00D-C3F5-4AB2-96B2-2D2E780EF693}" destId="{9CFCDA1E-09F3-4826-AE5E-F36FE9565EA7}" srcOrd="0" destOrd="0" presId="urn:microsoft.com/office/officeart/2005/8/layout/vList4#1"/>
    <dgm:cxn modelId="{379C5400-2249-415B-AD07-30E828F61F1D}" srcId="{48F63AD8-3B5A-409E-B972-4B718FBC920C}" destId="{4BB4B10F-86D4-4E74-871D-29A93713DE02}" srcOrd="4" destOrd="0" parTransId="{9830154A-AB8E-45B0-8206-2096E4D86D98}" sibTransId="{9286C0BB-6744-4243-88D6-31A5E9AD47C8}"/>
    <dgm:cxn modelId="{515E719B-8CDE-4CB7-A3B8-66D46AE06AF9}" type="presOf" srcId="{48F63AD8-3B5A-409E-B972-4B718FBC920C}" destId="{53F76214-EEDD-4DC1-B05F-752DDCAFBB6D}" srcOrd="0" destOrd="0" presId="urn:microsoft.com/office/officeart/2005/8/layout/vList4#1"/>
    <dgm:cxn modelId="{FFF9EAC2-5143-47EC-8632-2A3EDBDE476D}" srcId="{74CCE00D-C3F5-4AB2-96B2-2D2E780EF693}" destId="{2B41F04F-EAE3-440B-A954-FEC7909B15E8}" srcOrd="0" destOrd="0" parTransId="{CC0B13F8-73CA-4CB2-8377-36E9F150B0C5}" sibTransId="{3AD80BC2-7B13-4078-A341-CFD37B6024A0}"/>
    <dgm:cxn modelId="{89D3FAB9-AC83-4A92-8DC2-C1AFF84CEA32}" srcId="{8FE27A79-C71C-4DE4-8F8B-E9B4349D417E}" destId="{48F63AD8-3B5A-409E-B972-4B718FBC920C}" srcOrd="1" destOrd="0" parTransId="{51D5077C-FA31-4C6C-982E-E7854D497CF6}" sibTransId="{33DA1C8F-7341-434B-924A-AEA71823AC4B}"/>
    <dgm:cxn modelId="{2305FC0B-3697-46C4-AC03-54A50ED6308C}" type="presOf" srcId="{C9D319E8-3034-4A65-B4F9-18223F30EFB0}" destId="{F31E368B-7232-4B8A-BDC2-C3A1A331D2BA}" srcOrd="0" destOrd="4" presId="urn:microsoft.com/office/officeart/2005/8/layout/vList4#1"/>
    <dgm:cxn modelId="{421C8737-CEB3-495C-9B73-B204DEA70AAB}" type="presOf" srcId="{AE3FBAA2-26C3-40E3-9939-76BE8ACC5D9A}" destId="{53F76214-EEDD-4DC1-B05F-752DDCAFBB6D}" srcOrd="0" destOrd="1" presId="urn:microsoft.com/office/officeart/2005/8/layout/vList4#1"/>
    <dgm:cxn modelId="{2F6681D0-1023-48FD-AC76-51250D3B08DE}" srcId="{BAE4039F-E6C4-4F09-82DC-C8F2CA96805B}" destId="{111EA5E7-C680-46DB-9FF4-47161F4F6769}" srcOrd="1" destOrd="0" parTransId="{C4D48BE1-2CBB-47A3-855E-60196190CDF2}" sibTransId="{8E63E7B0-7F54-4C40-BED8-5F3CD5E29E60}"/>
    <dgm:cxn modelId="{B4415E8C-27AD-4CAA-971F-EBBF10087E1C}" type="presOf" srcId="{4BB4B10F-86D4-4E74-871D-29A93713DE02}" destId="{53F76214-EEDD-4DC1-B05F-752DDCAFBB6D}" srcOrd="0" destOrd="5" presId="urn:microsoft.com/office/officeart/2005/8/layout/vList4#1"/>
    <dgm:cxn modelId="{472CE59B-3942-49DA-A3FD-2B0DE363BE30}" type="presOf" srcId="{4BB4B10F-86D4-4E74-871D-29A93713DE02}" destId="{59FF1624-2CA2-445C-B10F-F2EAECFD50A3}" srcOrd="1" destOrd="5" presId="urn:microsoft.com/office/officeart/2005/8/layout/vList4#1"/>
    <dgm:cxn modelId="{9A44BE6F-D7CE-442C-84EF-ED020731686C}" type="presOf" srcId="{111EA5E7-C680-46DB-9FF4-47161F4F6769}" destId="{F31E368B-7232-4B8A-BDC2-C3A1A331D2BA}" srcOrd="0" destOrd="2" presId="urn:microsoft.com/office/officeart/2005/8/layout/vList4#1"/>
    <dgm:cxn modelId="{AD77DD66-8E73-40BC-9AB3-091E13274CB9}" type="presOf" srcId="{C8E39934-9034-40F4-837B-0FE665CF7A79}" destId="{3FE4E32F-EBA9-4A5F-B3CB-FDDF06BE492B}" srcOrd="1" destOrd="0" presId="urn:microsoft.com/office/officeart/2005/8/layout/vList4#1"/>
    <dgm:cxn modelId="{BB658E51-5B2B-4B6A-ACA9-AFE9DAA43D87}" type="presOf" srcId="{2B41F04F-EAE3-440B-A954-FEC7909B15E8}" destId="{9CFCDA1E-09F3-4826-AE5E-F36FE9565EA7}" srcOrd="0" destOrd="1" presId="urn:microsoft.com/office/officeart/2005/8/layout/vList4#1"/>
    <dgm:cxn modelId="{655FB8F7-C9FE-444F-AB65-645E5353F2E9}" type="presOf" srcId="{FDD05A3A-163D-4856-AF33-94B0D92B85A9}" destId="{012E7E6E-B026-4D00-9E30-CA2395F00EA4}" srcOrd="1" destOrd="0" presId="urn:microsoft.com/office/officeart/2005/8/layout/vList4#1"/>
    <dgm:cxn modelId="{BA280F0D-9111-43D3-A46A-0A3980D8694E}" type="presOf" srcId="{7B001F76-EA01-4733-9493-CC6EBF61CDFC}" destId="{19C739D5-7240-43AB-BE28-E0D67A3748C1}" srcOrd="1" destOrd="3" presId="urn:microsoft.com/office/officeart/2005/8/layout/vList4#1"/>
    <dgm:cxn modelId="{563D1956-9AA6-4747-995E-ACD5F7CB705F}" type="presOf" srcId="{C9CE45B8-F6F1-475C-92F0-9BCE87B3D3CA}" destId="{59FF1624-2CA2-445C-B10F-F2EAECFD50A3}" srcOrd="1" destOrd="4" presId="urn:microsoft.com/office/officeart/2005/8/layout/vList4#1"/>
    <dgm:cxn modelId="{219913D9-BB9E-41F4-AA05-9D8238580F32}" srcId="{BAE4039F-E6C4-4F09-82DC-C8F2CA96805B}" destId="{C9D319E8-3034-4A65-B4F9-18223F30EFB0}" srcOrd="3" destOrd="0" parTransId="{4A9BC8BC-1427-4A8F-A290-B5E9A441F2AA}" sibTransId="{69D6AC13-F508-4EF4-9E57-5B8622DA4312}"/>
    <dgm:cxn modelId="{B330BF07-FAE1-4A8E-A289-D5BA88FB6359}" type="presOf" srcId="{C9D319E8-3034-4A65-B4F9-18223F30EFB0}" destId="{19C739D5-7240-43AB-BE28-E0D67A3748C1}" srcOrd="1" destOrd="4" presId="urn:microsoft.com/office/officeart/2005/8/layout/vList4#1"/>
    <dgm:cxn modelId="{EBA3AFBE-3B19-4B08-BFD1-6B42160937CB}" srcId="{8FE27A79-C71C-4DE4-8F8B-E9B4349D417E}" destId="{BAE4039F-E6C4-4F09-82DC-C8F2CA96805B}" srcOrd="0" destOrd="0" parTransId="{74F0BE0B-1091-426F-BA44-2D09C9955748}" sibTransId="{F34BEAB1-E1B4-4811-B473-7C8A2E87B8FD}"/>
    <dgm:cxn modelId="{221A9B81-668B-4CD5-A44D-3F6D095C6D85}" type="presOf" srcId="{FDD05A3A-163D-4856-AF33-94B0D92B85A9}" destId="{CD96850E-748A-4865-885B-4C0A997989A6}" srcOrd="0" destOrd="0" presId="urn:microsoft.com/office/officeart/2005/8/layout/vList4#1"/>
    <dgm:cxn modelId="{C41049DB-6087-41DF-86AB-63EC48E8FF6E}" srcId="{8FE27A79-C71C-4DE4-8F8B-E9B4349D417E}" destId="{74CCE00D-C3F5-4AB2-96B2-2D2E780EF693}" srcOrd="2" destOrd="0" parTransId="{0992F1CC-1E28-4033-BF4F-DAFE1A9079FF}" sibTransId="{4D2C4974-DECE-4542-9697-A7969CA4C5EF}"/>
    <dgm:cxn modelId="{E47DEED6-9934-4F7E-9A93-1A66F4FA17D1}" srcId="{48F63AD8-3B5A-409E-B972-4B718FBC920C}" destId="{9BDAC0F8-58D2-483C-A9E9-ABD5066BD7F4}" srcOrd="2" destOrd="0" parTransId="{6D05238F-BBBA-4254-932C-BC9863DE8DFF}" sibTransId="{F78279E9-18E7-4FCA-928C-A1F3DF14A03D}"/>
    <dgm:cxn modelId="{BD4E77B1-4C8A-4EC7-9C38-B4AAED09CEBC}" type="presOf" srcId="{74CCE00D-C3F5-4AB2-96B2-2D2E780EF693}" destId="{9C3F68FB-0AC3-46CB-9441-83782DBE14B2}" srcOrd="1" destOrd="0" presId="urn:microsoft.com/office/officeart/2005/8/layout/vList4#1"/>
    <dgm:cxn modelId="{7E12CF58-495F-4BD8-90DB-C99A303DF780}" type="presOf" srcId="{10063700-196A-4C56-8A19-A0CCA3A76445}" destId="{53F76214-EEDD-4DC1-B05F-752DDCAFBB6D}" srcOrd="0" destOrd="2" presId="urn:microsoft.com/office/officeart/2005/8/layout/vList4#1"/>
    <dgm:cxn modelId="{1ED874AE-33C6-4B3E-BA6D-C6F4DEC36CD9}" type="presOf" srcId="{BAE4039F-E6C4-4F09-82DC-C8F2CA96805B}" destId="{19C739D5-7240-43AB-BE28-E0D67A3748C1}" srcOrd="1" destOrd="0" presId="urn:microsoft.com/office/officeart/2005/8/layout/vList4#1"/>
    <dgm:cxn modelId="{010753A6-3915-43A8-B424-DC882A9B2CE9}" type="presOf" srcId="{AE3FBAA2-26C3-40E3-9939-76BE8ACC5D9A}" destId="{59FF1624-2CA2-445C-B10F-F2EAECFD50A3}" srcOrd="1" destOrd="1" presId="urn:microsoft.com/office/officeart/2005/8/layout/vList4#1"/>
    <dgm:cxn modelId="{BA22601E-727F-4E6A-BF22-A5E5E808D439}" srcId="{8FE27A79-C71C-4DE4-8F8B-E9B4349D417E}" destId="{FDD05A3A-163D-4856-AF33-94B0D92B85A9}" srcOrd="4" destOrd="0" parTransId="{C593030F-7105-455D-B3FC-D7ABC91DB655}" sibTransId="{9C9BAD74-9ED3-4EC1-97F2-0B6A0979E4DD}"/>
    <dgm:cxn modelId="{E6F39C86-6A11-4E59-A9E6-F59D35DAE459}" type="presOf" srcId="{9BDAC0F8-58D2-483C-A9E9-ABD5066BD7F4}" destId="{59FF1624-2CA2-445C-B10F-F2EAECFD50A3}" srcOrd="1" destOrd="3" presId="urn:microsoft.com/office/officeart/2005/8/layout/vList4#1"/>
    <dgm:cxn modelId="{1164BBEA-7215-473E-AABB-CC0D8CACABEB}" type="presOf" srcId="{111EA5E7-C680-46DB-9FF4-47161F4F6769}" destId="{19C739D5-7240-43AB-BE28-E0D67A3748C1}" srcOrd="1" destOrd="2" presId="urn:microsoft.com/office/officeart/2005/8/layout/vList4#1"/>
    <dgm:cxn modelId="{3D0AB2FD-5D32-4112-961E-113A9E65FCCD}" srcId="{BAE4039F-E6C4-4F09-82DC-C8F2CA96805B}" destId="{8D458873-681B-4FD6-9ED5-A60906E31AE0}" srcOrd="0" destOrd="0" parTransId="{976281E7-0E9E-4B54-B20F-993D05519C7C}" sibTransId="{1CC66E7E-AF3B-4D94-BFD0-A79709E8F998}"/>
    <dgm:cxn modelId="{2A3FA8A7-27CC-45BD-9BAF-0EDC0102ECCF}" type="presOf" srcId="{BAE4039F-E6C4-4F09-82DC-C8F2CA96805B}" destId="{F31E368B-7232-4B8A-BDC2-C3A1A331D2BA}" srcOrd="0" destOrd="0" presId="urn:microsoft.com/office/officeart/2005/8/layout/vList4#1"/>
    <dgm:cxn modelId="{7980DF94-A883-40BB-B2EF-3FC559AB2B30}" type="presOf" srcId="{8D458873-681B-4FD6-9ED5-A60906E31AE0}" destId="{19C739D5-7240-43AB-BE28-E0D67A3748C1}" srcOrd="1" destOrd="1" presId="urn:microsoft.com/office/officeart/2005/8/layout/vList4#1"/>
    <dgm:cxn modelId="{0F7973A3-D071-45B1-AA2F-EE286DE324FD}" type="presOf" srcId="{8D458873-681B-4FD6-9ED5-A60906E31AE0}" destId="{F31E368B-7232-4B8A-BDC2-C3A1A331D2BA}" srcOrd="0" destOrd="1" presId="urn:microsoft.com/office/officeart/2005/8/layout/vList4#1"/>
    <dgm:cxn modelId="{EA1BE299-F467-4EC2-BAF6-1CBE5828EA49}" type="presParOf" srcId="{753E5D88-3917-48F9-A139-57EE424020D4}" destId="{0FD21763-A678-4AA5-B233-A1DA99AE1AF5}" srcOrd="0" destOrd="0" presId="urn:microsoft.com/office/officeart/2005/8/layout/vList4#1"/>
    <dgm:cxn modelId="{DDAF3F3F-C93A-4247-BC5E-289E321ACC2E}" type="presParOf" srcId="{0FD21763-A678-4AA5-B233-A1DA99AE1AF5}" destId="{F31E368B-7232-4B8A-BDC2-C3A1A331D2BA}" srcOrd="0" destOrd="0" presId="urn:microsoft.com/office/officeart/2005/8/layout/vList4#1"/>
    <dgm:cxn modelId="{4637176D-DAFB-487A-9AA6-B8E80CB94642}" type="presParOf" srcId="{0FD21763-A678-4AA5-B233-A1DA99AE1AF5}" destId="{423698EF-6037-4048-9E21-2ED66BF73CAC}" srcOrd="1" destOrd="0" presId="urn:microsoft.com/office/officeart/2005/8/layout/vList4#1"/>
    <dgm:cxn modelId="{05072815-AF7F-45F3-8D79-06CB13544E1E}" type="presParOf" srcId="{0FD21763-A678-4AA5-B233-A1DA99AE1AF5}" destId="{19C739D5-7240-43AB-BE28-E0D67A3748C1}" srcOrd="2" destOrd="0" presId="urn:microsoft.com/office/officeart/2005/8/layout/vList4#1"/>
    <dgm:cxn modelId="{6EE495B5-6E2D-4892-BB33-3ADF6BEBD05F}" type="presParOf" srcId="{753E5D88-3917-48F9-A139-57EE424020D4}" destId="{D74E0906-B1C4-4DD9-ABF5-00D7A9A647D7}" srcOrd="1" destOrd="0" presId="urn:microsoft.com/office/officeart/2005/8/layout/vList4#1"/>
    <dgm:cxn modelId="{49D2851B-1E67-47FB-BE15-92D618C1AFFC}" type="presParOf" srcId="{753E5D88-3917-48F9-A139-57EE424020D4}" destId="{45A474F1-AA6E-4D5D-BD13-C17E90DFCA86}" srcOrd="2" destOrd="0" presId="urn:microsoft.com/office/officeart/2005/8/layout/vList4#1"/>
    <dgm:cxn modelId="{6B4DCF61-0A24-4A0E-B04E-D0CBB79C76AD}" type="presParOf" srcId="{45A474F1-AA6E-4D5D-BD13-C17E90DFCA86}" destId="{53F76214-EEDD-4DC1-B05F-752DDCAFBB6D}" srcOrd="0" destOrd="0" presId="urn:microsoft.com/office/officeart/2005/8/layout/vList4#1"/>
    <dgm:cxn modelId="{6367150F-96EA-450E-A786-1E100C591C67}" type="presParOf" srcId="{45A474F1-AA6E-4D5D-BD13-C17E90DFCA86}" destId="{9E25E4FF-420C-40E4-B145-813F3DF03FE3}" srcOrd="1" destOrd="0" presId="urn:microsoft.com/office/officeart/2005/8/layout/vList4#1"/>
    <dgm:cxn modelId="{670FAD9C-A5E8-4838-B8CC-1F995DDA5FDC}" type="presParOf" srcId="{45A474F1-AA6E-4D5D-BD13-C17E90DFCA86}" destId="{59FF1624-2CA2-445C-B10F-F2EAECFD50A3}" srcOrd="2" destOrd="0" presId="urn:microsoft.com/office/officeart/2005/8/layout/vList4#1"/>
    <dgm:cxn modelId="{4F274181-E771-4D84-A892-E5C3105EDF11}" type="presParOf" srcId="{753E5D88-3917-48F9-A139-57EE424020D4}" destId="{56C420BF-7396-4C3F-B44A-CEE45701E176}" srcOrd="3" destOrd="0" presId="urn:microsoft.com/office/officeart/2005/8/layout/vList4#1"/>
    <dgm:cxn modelId="{D760F3A9-F31E-41C5-915B-67BE67A47292}" type="presParOf" srcId="{753E5D88-3917-48F9-A139-57EE424020D4}" destId="{2D0C95BA-19DD-4777-90D4-E9709D43334A}" srcOrd="4" destOrd="0" presId="urn:microsoft.com/office/officeart/2005/8/layout/vList4#1"/>
    <dgm:cxn modelId="{975919A9-404C-4633-A78D-7DD25E5949C1}" type="presParOf" srcId="{2D0C95BA-19DD-4777-90D4-E9709D43334A}" destId="{9CFCDA1E-09F3-4826-AE5E-F36FE9565EA7}" srcOrd="0" destOrd="0" presId="urn:microsoft.com/office/officeart/2005/8/layout/vList4#1"/>
    <dgm:cxn modelId="{4598B004-A253-4A04-9987-A55A26BD177C}" type="presParOf" srcId="{2D0C95BA-19DD-4777-90D4-E9709D43334A}" destId="{4065CA6B-4AC8-447D-9B2D-A4BC0C2AD0A5}" srcOrd="1" destOrd="0" presId="urn:microsoft.com/office/officeart/2005/8/layout/vList4#1"/>
    <dgm:cxn modelId="{8B0AF7D0-E4F8-4402-BE60-C692087E8169}" type="presParOf" srcId="{2D0C95BA-19DD-4777-90D4-E9709D43334A}" destId="{9C3F68FB-0AC3-46CB-9441-83782DBE14B2}" srcOrd="2" destOrd="0" presId="urn:microsoft.com/office/officeart/2005/8/layout/vList4#1"/>
    <dgm:cxn modelId="{110B2014-2E2F-491F-ACDB-32E86FD50869}" type="presParOf" srcId="{753E5D88-3917-48F9-A139-57EE424020D4}" destId="{DF6050B8-8CB7-4EF9-8098-895990E64B39}" srcOrd="5" destOrd="0" presId="urn:microsoft.com/office/officeart/2005/8/layout/vList4#1"/>
    <dgm:cxn modelId="{B4D649FD-EEF2-4875-82DE-3AB2DA6EF577}" type="presParOf" srcId="{753E5D88-3917-48F9-A139-57EE424020D4}" destId="{D88BE6AC-73ED-416B-B148-BD2832BC7B64}" srcOrd="6" destOrd="0" presId="urn:microsoft.com/office/officeart/2005/8/layout/vList4#1"/>
    <dgm:cxn modelId="{072FC812-2761-4E64-A48D-0BA11B615AE4}" type="presParOf" srcId="{D88BE6AC-73ED-416B-B148-BD2832BC7B64}" destId="{5D75A1D5-45BF-418E-98E0-FDD31944432B}" srcOrd="0" destOrd="0" presId="urn:microsoft.com/office/officeart/2005/8/layout/vList4#1"/>
    <dgm:cxn modelId="{E82BCFA6-B899-4C27-B37B-37423B4E7744}" type="presParOf" srcId="{D88BE6AC-73ED-416B-B148-BD2832BC7B64}" destId="{10C89CF7-2B59-42EC-B079-B068D2D04821}" srcOrd="1" destOrd="0" presId="urn:microsoft.com/office/officeart/2005/8/layout/vList4#1"/>
    <dgm:cxn modelId="{E1583F1D-21F3-423E-81A4-4C3C21E2D989}" type="presParOf" srcId="{D88BE6AC-73ED-416B-B148-BD2832BC7B64}" destId="{3FE4E32F-EBA9-4A5F-B3CB-FDDF06BE492B}" srcOrd="2" destOrd="0" presId="urn:microsoft.com/office/officeart/2005/8/layout/vList4#1"/>
    <dgm:cxn modelId="{CC3F28D2-355A-47E8-8152-58C50AE624BA}" type="presParOf" srcId="{753E5D88-3917-48F9-A139-57EE424020D4}" destId="{8EE2CF0F-F54F-46B5-868B-15C9F018D221}" srcOrd="7" destOrd="0" presId="urn:microsoft.com/office/officeart/2005/8/layout/vList4#1"/>
    <dgm:cxn modelId="{F2A13495-E68F-4D14-A696-C8F0A18EDE53}" type="presParOf" srcId="{753E5D88-3917-48F9-A139-57EE424020D4}" destId="{8BD3F7C3-382D-41E1-8113-0ED46AE3B6BF}" srcOrd="8" destOrd="0" presId="urn:microsoft.com/office/officeart/2005/8/layout/vList4#1"/>
    <dgm:cxn modelId="{686C134F-4F94-4A64-A6C1-5DE661C8D956}" type="presParOf" srcId="{8BD3F7C3-382D-41E1-8113-0ED46AE3B6BF}" destId="{CD96850E-748A-4865-885B-4C0A997989A6}" srcOrd="0" destOrd="0" presId="urn:microsoft.com/office/officeart/2005/8/layout/vList4#1"/>
    <dgm:cxn modelId="{044FAF7E-E673-489F-9787-44C45268D1D2}" type="presParOf" srcId="{8BD3F7C3-382D-41E1-8113-0ED46AE3B6BF}" destId="{D3141486-C7DA-4A41-868D-E19CF77879B1}" srcOrd="1" destOrd="0" presId="urn:microsoft.com/office/officeart/2005/8/layout/vList4#1"/>
    <dgm:cxn modelId="{23D4787B-68DF-408F-9AD7-CEBB3CBB9063}" type="presParOf" srcId="{8BD3F7C3-382D-41E1-8113-0ED46AE3B6BF}" destId="{012E7E6E-B026-4D00-9E30-CA2395F00EA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9F0CAD-4266-4472-BDFE-E74FBFBF2A58}" type="doc">
      <dgm:prSet loTypeId="urn:microsoft.com/office/officeart/2005/8/layout/vList3#8" loCatId="list" qsTypeId="urn:microsoft.com/office/officeart/2005/8/quickstyle/simple1" qsCatId="simple" csTypeId="urn:microsoft.com/office/officeart/2005/8/colors/accent1_2" csCatId="accent1" phldr="1"/>
      <dgm:spPr/>
    </dgm:pt>
    <dgm:pt modelId="{332CE158-6EF6-4B4D-AB5D-4ADF04DAA199}">
      <dgm:prSet phldrT="[Text]" custT="1"/>
      <dgm:spPr/>
      <dgm:t>
        <a:bodyPr/>
        <a:lstStyle/>
        <a:p>
          <a:r>
            <a:rPr lang="en-US" sz="2000" b="1" i="0" dirty="0" smtClean="0">
              <a:latin typeface="Arial" pitchFamily="34" charset="0"/>
              <a:cs typeface="Arial" pitchFamily="34" charset="0"/>
            </a:rPr>
            <a:t>Fennec</a:t>
          </a:r>
          <a:r>
            <a:rPr lang="en-US" sz="2000" i="0" dirty="0" smtClean="0">
              <a:latin typeface="Arial" pitchFamily="34" charset="0"/>
              <a:cs typeface="Arial" pitchFamily="34" charset="0"/>
            </a:rPr>
            <a:t> (Mobile Firefox)</a:t>
          </a:r>
          <a:endParaRPr lang="en-US" sz="2000" i="0" dirty="0">
            <a:latin typeface="Arial" pitchFamily="34" charset="0"/>
            <a:cs typeface="Arial" pitchFamily="34" charset="0"/>
          </a:endParaRPr>
        </a:p>
      </dgm:t>
    </dgm:pt>
    <dgm:pt modelId="{BEA00195-4C08-4CE4-A7AF-DEC2F9138280}" type="parTrans" cxnId="{3999C1CF-61CE-4FF8-8F05-FCEE5DD1E103}">
      <dgm:prSet/>
      <dgm:spPr/>
      <dgm:t>
        <a:bodyPr/>
        <a:lstStyle/>
        <a:p>
          <a:endParaRPr lang="en-US"/>
        </a:p>
      </dgm:t>
    </dgm:pt>
    <dgm:pt modelId="{D049A51A-6638-4FFC-B831-CDE7E861045B}" type="sibTrans" cxnId="{3999C1CF-61CE-4FF8-8F05-FCEE5DD1E103}">
      <dgm:prSet/>
      <dgm:spPr/>
      <dgm:t>
        <a:bodyPr/>
        <a:lstStyle/>
        <a:p>
          <a:endParaRPr lang="en-US"/>
        </a:p>
      </dgm:t>
    </dgm:pt>
    <dgm:pt modelId="{17EF13DA-665E-4152-8302-EBD5B2F81F7B}">
      <dgm:prSet phldrT="[Text]" custT="1"/>
      <dgm:spPr/>
      <dgm:t>
        <a:bodyPr/>
        <a:lstStyle/>
        <a:p>
          <a:r>
            <a:rPr lang="en-US" sz="2000" b="1" i="0" dirty="0" err="1" smtClean="0">
              <a:latin typeface="Arial" pitchFamily="34" charset="0"/>
              <a:cs typeface="Arial" pitchFamily="34" charset="0"/>
            </a:rPr>
            <a:t>SkyFire</a:t>
          </a:r>
          <a:endParaRPr lang="en-US" sz="2000" b="1" i="0" dirty="0">
            <a:latin typeface="Arial" pitchFamily="34" charset="0"/>
            <a:cs typeface="Arial" pitchFamily="34" charset="0"/>
          </a:endParaRPr>
        </a:p>
      </dgm:t>
    </dgm:pt>
    <dgm:pt modelId="{472CAE48-2E1E-40A0-8BC2-7D5A274FFE58}" type="parTrans" cxnId="{6A9C8E93-4092-4802-AC7B-467FC573BFC7}">
      <dgm:prSet/>
      <dgm:spPr/>
      <dgm:t>
        <a:bodyPr/>
        <a:lstStyle/>
        <a:p>
          <a:endParaRPr lang="en-US"/>
        </a:p>
      </dgm:t>
    </dgm:pt>
    <dgm:pt modelId="{34F7BAB3-6D01-4AC1-B9F8-F98366B80057}" type="sibTrans" cxnId="{6A9C8E93-4092-4802-AC7B-467FC573BFC7}">
      <dgm:prSet/>
      <dgm:spPr/>
      <dgm:t>
        <a:bodyPr/>
        <a:lstStyle/>
        <a:p>
          <a:endParaRPr lang="en-US"/>
        </a:p>
      </dgm:t>
    </dgm:pt>
    <dgm:pt modelId="{E4F2B7C4-1866-4A58-AEF4-F319B7A44426}">
      <dgm:prSet phldrT="[Text]" custT="1"/>
      <dgm:spPr/>
      <dgm:t>
        <a:bodyPr/>
        <a:lstStyle/>
        <a:p>
          <a:r>
            <a:rPr lang="en-US" sz="2000" b="1" i="0" dirty="0" err="1" smtClean="0">
              <a:latin typeface="Arial" pitchFamily="34" charset="0"/>
              <a:cs typeface="Arial" pitchFamily="34" charset="0"/>
            </a:rPr>
            <a:t>xScope</a:t>
          </a:r>
          <a:endParaRPr lang="en-US" sz="2000" b="1" i="0" dirty="0">
            <a:latin typeface="Arial" pitchFamily="34" charset="0"/>
            <a:cs typeface="Arial" pitchFamily="34" charset="0"/>
          </a:endParaRPr>
        </a:p>
      </dgm:t>
    </dgm:pt>
    <dgm:pt modelId="{872454BC-4614-413C-8AA9-D8570638B199}" type="parTrans" cxnId="{7BB71996-5502-492F-BAFF-F266B4BB1414}">
      <dgm:prSet/>
      <dgm:spPr/>
      <dgm:t>
        <a:bodyPr/>
        <a:lstStyle/>
        <a:p>
          <a:endParaRPr lang="en-US"/>
        </a:p>
      </dgm:t>
    </dgm:pt>
    <dgm:pt modelId="{A536843E-42DF-4C21-9333-47E2C70E946A}" type="sibTrans" cxnId="{7BB71996-5502-492F-BAFF-F266B4BB1414}">
      <dgm:prSet/>
      <dgm:spPr/>
      <dgm:t>
        <a:bodyPr/>
        <a:lstStyle/>
        <a:p>
          <a:endParaRPr lang="en-US"/>
        </a:p>
      </dgm:t>
    </dgm:pt>
    <dgm:pt modelId="{C2891FD8-5338-469D-B6D4-3257411F5FD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Google Chrome</a:t>
          </a:r>
        </a:p>
        <a:p>
          <a:r>
            <a:rPr lang="en-US" sz="1800" b="1" i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June 28, 2012</a:t>
          </a:r>
          <a:endParaRPr lang="en-US" sz="1800" b="1" i="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14915609-9669-44A7-AA0A-0EE1D58ED0FF}" type="parTrans" cxnId="{0F423582-D5C2-478F-BDFB-4801A88AF5CF}">
      <dgm:prSet/>
      <dgm:spPr/>
      <dgm:t>
        <a:bodyPr/>
        <a:lstStyle/>
        <a:p>
          <a:endParaRPr lang="en-US"/>
        </a:p>
      </dgm:t>
    </dgm:pt>
    <dgm:pt modelId="{AAA9BB26-02E8-48C7-9E05-D9A43065570B}" type="sibTrans" cxnId="{0F423582-D5C2-478F-BDFB-4801A88AF5CF}">
      <dgm:prSet/>
      <dgm:spPr/>
      <dgm:t>
        <a:bodyPr/>
        <a:lstStyle/>
        <a:p>
          <a:endParaRPr lang="en-US"/>
        </a:p>
      </dgm:t>
    </dgm:pt>
    <dgm:pt modelId="{1091D665-4042-4E0D-8EA3-2C92B3DB5BD1}">
      <dgm:prSet custT="1"/>
      <dgm:spPr/>
      <dgm:t>
        <a:bodyPr/>
        <a:lstStyle/>
        <a:p>
          <a:r>
            <a:rPr lang="en-US" sz="2000" b="1" i="0" dirty="0" smtClean="0">
              <a:latin typeface="Arial" pitchFamily="34" charset="0"/>
              <a:cs typeface="Arial" pitchFamily="34" charset="0"/>
            </a:rPr>
            <a:t>Opera Mini </a:t>
          </a:r>
          <a:r>
            <a:rPr lang="en-US" sz="2000" i="0" dirty="0" smtClean="0">
              <a:latin typeface="Arial" pitchFamily="34" charset="0"/>
              <a:cs typeface="Arial" pitchFamily="34" charset="0"/>
            </a:rPr>
            <a:t>7</a:t>
          </a:r>
          <a:endParaRPr lang="en-US" sz="2000" i="0" dirty="0">
            <a:latin typeface="Arial" pitchFamily="34" charset="0"/>
            <a:cs typeface="Arial" pitchFamily="34" charset="0"/>
          </a:endParaRPr>
        </a:p>
      </dgm:t>
    </dgm:pt>
    <dgm:pt modelId="{89BFD850-EDF0-41C9-81CD-B0DA7D619CCB}" type="parTrans" cxnId="{F72CB0CA-E663-47B0-ABB4-7BD07839C315}">
      <dgm:prSet/>
      <dgm:spPr/>
      <dgm:t>
        <a:bodyPr/>
        <a:lstStyle/>
        <a:p>
          <a:endParaRPr lang="en-US"/>
        </a:p>
      </dgm:t>
    </dgm:pt>
    <dgm:pt modelId="{F2A016A4-3D08-4E74-92E2-AB30C5E3B28F}" type="sibTrans" cxnId="{F72CB0CA-E663-47B0-ABB4-7BD07839C315}">
      <dgm:prSet/>
      <dgm:spPr/>
      <dgm:t>
        <a:bodyPr/>
        <a:lstStyle/>
        <a:p>
          <a:endParaRPr lang="en-US"/>
        </a:p>
      </dgm:t>
    </dgm:pt>
    <dgm:pt modelId="{BA3C1B50-D19B-4D5B-BA6A-247576439F76}">
      <dgm:prSet custT="1"/>
      <dgm:spPr/>
      <dgm:t>
        <a:bodyPr/>
        <a:lstStyle/>
        <a:p>
          <a:r>
            <a:rPr lang="en-US" sz="2000" b="1" dirty="0" smtClean="0">
              <a:latin typeface="Arial" pitchFamily="34" charset="0"/>
              <a:cs typeface="Arial" pitchFamily="34" charset="0"/>
            </a:rPr>
            <a:t>Opera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826D8870-29F8-413E-B27F-AC974F424296}" type="parTrans" cxnId="{3F31B900-1C31-4D18-96A1-2659A32BD4D5}">
      <dgm:prSet/>
      <dgm:spPr/>
      <dgm:t>
        <a:bodyPr/>
        <a:lstStyle/>
        <a:p>
          <a:endParaRPr lang="en-US"/>
        </a:p>
      </dgm:t>
    </dgm:pt>
    <dgm:pt modelId="{EEA32A09-8ADA-416B-A544-C65E564BDB86}" type="sibTrans" cxnId="{3F31B900-1C31-4D18-96A1-2659A32BD4D5}">
      <dgm:prSet/>
      <dgm:spPr/>
      <dgm:t>
        <a:bodyPr/>
        <a:lstStyle/>
        <a:p>
          <a:endParaRPr lang="en-US"/>
        </a:p>
      </dgm:t>
    </dgm:pt>
    <dgm:pt modelId="{DB28F77F-A601-456A-9A1C-E63E5D4ACF23}" type="pres">
      <dgm:prSet presAssocID="{239F0CAD-4266-4472-BDFE-E74FBFBF2A58}" presName="linearFlow" presStyleCnt="0">
        <dgm:presLayoutVars>
          <dgm:dir/>
          <dgm:resizeHandles val="exact"/>
        </dgm:presLayoutVars>
      </dgm:prSet>
      <dgm:spPr/>
    </dgm:pt>
    <dgm:pt modelId="{D2F6C234-97AF-4851-804F-73FB2717763A}" type="pres">
      <dgm:prSet presAssocID="{C2891FD8-5338-469D-B6D4-3257411F5FD8}" presName="composite" presStyleCnt="0"/>
      <dgm:spPr/>
    </dgm:pt>
    <dgm:pt modelId="{C1D9A047-8C79-414D-85C9-045B3F938CD2}" type="pres">
      <dgm:prSet presAssocID="{C2891FD8-5338-469D-B6D4-3257411F5FD8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D6429B-2BB8-4BAA-B49E-D5D2F86D4B42}" type="pres">
      <dgm:prSet presAssocID="{C2891FD8-5338-469D-B6D4-3257411F5FD8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BA236-67F4-4CCF-9143-677B83C588CC}" type="pres">
      <dgm:prSet presAssocID="{AAA9BB26-02E8-48C7-9E05-D9A43065570B}" presName="spacing" presStyleCnt="0"/>
      <dgm:spPr/>
    </dgm:pt>
    <dgm:pt modelId="{75BB450A-76FB-4AAB-A231-B3C17F6358B2}" type="pres">
      <dgm:prSet presAssocID="{332CE158-6EF6-4B4D-AB5D-4ADF04DAA199}" presName="composite" presStyleCnt="0"/>
      <dgm:spPr/>
    </dgm:pt>
    <dgm:pt modelId="{5CCFFEB4-E815-44C2-9393-F08FF92BC44E}" type="pres">
      <dgm:prSet presAssocID="{332CE158-6EF6-4B4D-AB5D-4ADF04DAA199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F90DB0D-3A8A-46EA-A62D-12F4BA407582}" type="pres">
      <dgm:prSet presAssocID="{332CE158-6EF6-4B4D-AB5D-4ADF04DAA199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D9E6B-C0DC-4442-A40E-F1FCFAA1BAB8}" type="pres">
      <dgm:prSet presAssocID="{D049A51A-6638-4FFC-B831-CDE7E861045B}" presName="spacing" presStyleCnt="0"/>
      <dgm:spPr/>
    </dgm:pt>
    <dgm:pt modelId="{DA8A7670-FD3A-4F44-A150-EF425B13F2EF}" type="pres">
      <dgm:prSet presAssocID="{BA3C1B50-D19B-4D5B-BA6A-247576439F76}" presName="composite" presStyleCnt="0"/>
      <dgm:spPr/>
    </dgm:pt>
    <dgm:pt modelId="{36EF89C3-B4B4-47ED-92C1-E12BC2CE9055}" type="pres">
      <dgm:prSet presAssocID="{BA3C1B50-D19B-4D5B-BA6A-247576439F76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3ECD44-A8E6-433F-86C9-A7F087C3973F}" type="pres">
      <dgm:prSet presAssocID="{BA3C1B50-D19B-4D5B-BA6A-247576439F7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5B024-4420-4027-B687-D1672ADF4BB2}" type="pres">
      <dgm:prSet presAssocID="{EEA32A09-8ADA-416B-A544-C65E564BDB86}" presName="spacing" presStyleCnt="0"/>
      <dgm:spPr/>
    </dgm:pt>
    <dgm:pt modelId="{DCF89282-8F5C-4B40-8E89-96FB83CB046D}" type="pres">
      <dgm:prSet presAssocID="{1091D665-4042-4E0D-8EA3-2C92B3DB5BD1}" presName="composite" presStyleCnt="0"/>
      <dgm:spPr/>
    </dgm:pt>
    <dgm:pt modelId="{C20884D3-1DB2-477E-B21F-7EB08A02D407}" type="pres">
      <dgm:prSet presAssocID="{1091D665-4042-4E0D-8EA3-2C92B3DB5BD1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EC22D1C-C379-4258-925C-6176F33F8B11}" type="pres">
      <dgm:prSet presAssocID="{1091D665-4042-4E0D-8EA3-2C92B3DB5BD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5ACAE-45E4-4661-9B21-0C458BFF737C}" type="pres">
      <dgm:prSet presAssocID="{F2A016A4-3D08-4E74-92E2-AB30C5E3B28F}" presName="spacing" presStyleCnt="0"/>
      <dgm:spPr/>
    </dgm:pt>
    <dgm:pt modelId="{50B39E69-0F1A-4962-A220-179142D1E268}" type="pres">
      <dgm:prSet presAssocID="{17EF13DA-665E-4152-8302-EBD5B2F81F7B}" presName="composite" presStyleCnt="0"/>
      <dgm:spPr/>
    </dgm:pt>
    <dgm:pt modelId="{23E9F51F-F33C-4A2F-AF18-61677A3A4BB4}" type="pres">
      <dgm:prSet presAssocID="{17EF13DA-665E-4152-8302-EBD5B2F81F7B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76B474A-1211-443F-8756-53C3D0572149}" type="pres">
      <dgm:prSet presAssocID="{17EF13DA-665E-4152-8302-EBD5B2F81F7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26ADB-6305-45DE-88BB-228A268FA9CF}" type="pres">
      <dgm:prSet presAssocID="{34F7BAB3-6D01-4AC1-B9F8-F98366B80057}" presName="spacing" presStyleCnt="0"/>
      <dgm:spPr/>
    </dgm:pt>
    <dgm:pt modelId="{1A407948-927E-4710-921E-3BA6E85F84DA}" type="pres">
      <dgm:prSet presAssocID="{E4F2B7C4-1866-4A58-AEF4-F319B7A44426}" presName="composite" presStyleCnt="0"/>
      <dgm:spPr/>
    </dgm:pt>
    <dgm:pt modelId="{CBAC6422-21E4-40E3-930D-290C747BD130}" type="pres">
      <dgm:prSet presAssocID="{E4F2B7C4-1866-4A58-AEF4-F319B7A44426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7B401F8-2951-476D-B232-E1725D8A75FE}" type="pres">
      <dgm:prSet presAssocID="{E4F2B7C4-1866-4A58-AEF4-F319B7A44426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43544C-3E9C-409F-B29B-9B755DF1292D}" type="presOf" srcId="{239F0CAD-4266-4472-BDFE-E74FBFBF2A58}" destId="{DB28F77F-A601-456A-9A1C-E63E5D4ACF23}" srcOrd="0" destOrd="0" presId="urn:microsoft.com/office/officeart/2005/8/layout/vList3#8"/>
    <dgm:cxn modelId="{6A9C8E93-4092-4802-AC7B-467FC573BFC7}" srcId="{239F0CAD-4266-4472-BDFE-E74FBFBF2A58}" destId="{17EF13DA-665E-4152-8302-EBD5B2F81F7B}" srcOrd="4" destOrd="0" parTransId="{472CAE48-2E1E-40A0-8BC2-7D5A274FFE58}" sibTransId="{34F7BAB3-6D01-4AC1-B9F8-F98366B80057}"/>
    <dgm:cxn modelId="{C0924398-D299-418D-AF19-791D6303DF03}" type="presOf" srcId="{1091D665-4042-4E0D-8EA3-2C92B3DB5BD1}" destId="{CEC22D1C-C379-4258-925C-6176F33F8B11}" srcOrd="0" destOrd="0" presId="urn:microsoft.com/office/officeart/2005/8/layout/vList3#8"/>
    <dgm:cxn modelId="{7BB71996-5502-492F-BAFF-F266B4BB1414}" srcId="{239F0CAD-4266-4472-BDFE-E74FBFBF2A58}" destId="{E4F2B7C4-1866-4A58-AEF4-F319B7A44426}" srcOrd="5" destOrd="0" parTransId="{872454BC-4614-413C-8AA9-D8570638B199}" sibTransId="{A536843E-42DF-4C21-9333-47E2C70E946A}"/>
    <dgm:cxn modelId="{3F4665AC-10F9-416F-8CEB-3BDAA06FD026}" type="presOf" srcId="{C2891FD8-5338-469D-B6D4-3257411F5FD8}" destId="{A2D6429B-2BB8-4BAA-B49E-D5D2F86D4B42}" srcOrd="0" destOrd="0" presId="urn:microsoft.com/office/officeart/2005/8/layout/vList3#8"/>
    <dgm:cxn modelId="{2B06F40B-1EE7-48CE-942F-15ADB064B2CE}" type="presOf" srcId="{332CE158-6EF6-4B4D-AB5D-4ADF04DAA199}" destId="{9F90DB0D-3A8A-46EA-A62D-12F4BA407582}" srcOrd="0" destOrd="0" presId="urn:microsoft.com/office/officeart/2005/8/layout/vList3#8"/>
    <dgm:cxn modelId="{3F31B900-1C31-4D18-96A1-2659A32BD4D5}" srcId="{239F0CAD-4266-4472-BDFE-E74FBFBF2A58}" destId="{BA3C1B50-D19B-4D5B-BA6A-247576439F76}" srcOrd="2" destOrd="0" parTransId="{826D8870-29F8-413E-B27F-AC974F424296}" sibTransId="{EEA32A09-8ADA-416B-A544-C65E564BDB86}"/>
    <dgm:cxn modelId="{3999C1CF-61CE-4FF8-8F05-FCEE5DD1E103}" srcId="{239F0CAD-4266-4472-BDFE-E74FBFBF2A58}" destId="{332CE158-6EF6-4B4D-AB5D-4ADF04DAA199}" srcOrd="1" destOrd="0" parTransId="{BEA00195-4C08-4CE4-A7AF-DEC2F9138280}" sibTransId="{D049A51A-6638-4FFC-B831-CDE7E861045B}"/>
    <dgm:cxn modelId="{F72CB0CA-E663-47B0-ABB4-7BD07839C315}" srcId="{239F0CAD-4266-4472-BDFE-E74FBFBF2A58}" destId="{1091D665-4042-4E0D-8EA3-2C92B3DB5BD1}" srcOrd="3" destOrd="0" parTransId="{89BFD850-EDF0-41C9-81CD-B0DA7D619CCB}" sibTransId="{F2A016A4-3D08-4E74-92E2-AB30C5E3B28F}"/>
    <dgm:cxn modelId="{C12637D6-ACFB-4835-8ECC-D0E0082E0C4D}" type="presOf" srcId="{BA3C1B50-D19B-4D5B-BA6A-247576439F76}" destId="{243ECD44-A8E6-433F-86C9-A7F087C3973F}" srcOrd="0" destOrd="0" presId="urn:microsoft.com/office/officeart/2005/8/layout/vList3#8"/>
    <dgm:cxn modelId="{D8EFDF2B-F439-49B5-8729-43175EED1710}" type="presOf" srcId="{17EF13DA-665E-4152-8302-EBD5B2F81F7B}" destId="{776B474A-1211-443F-8756-53C3D0572149}" srcOrd="0" destOrd="0" presId="urn:microsoft.com/office/officeart/2005/8/layout/vList3#8"/>
    <dgm:cxn modelId="{0F423582-D5C2-478F-BDFB-4801A88AF5CF}" srcId="{239F0CAD-4266-4472-BDFE-E74FBFBF2A58}" destId="{C2891FD8-5338-469D-B6D4-3257411F5FD8}" srcOrd="0" destOrd="0" parTransId="{14915609-9669-44A7-AA0A-0EE1D58ED0FF}" sibTransId="{AAA9BB26-02E8-48C7-9E05-D9A43065570B}"/>
    <dgm:cxn modelId="{06880F85-4080-4C9C-B227-0C18E8A9A4C6}" type="presOf" srcId="{E4F2B7C4-1866-4A58-AEF4-F319B7A44426}" destId="{F7B401F8-2951-476D-B232-E1725D8A75FE}" srcOrd="0" destOrd="0" presId="urn:microsoft.com/office/officeart/2005/8/layout/vList3#8"/>
    <dgm:cxn modelId="{9D61F475-EA86-4346-8C47-B7AC26011A28}" type="presParOf" srcId="{DB28F77F-A601-456A-9A1C-E63E5D4ACF23}" destId="{D2F6C234-97AF-4851-804F-73FB2717763A}" srcOrd="0" destOrd="0" presId="urn:microsoft.com/office/officeart/2005/8/layout/vList3#8"/>
    <dgm:cxn modelId="{43A977E2-7922-41EA-9AA1-4EB5C53A5E49}" type="presParOf" srcId="{D2F6C234-97AF-4851-804F-73FB2717763A}" destId="{C1D9A047-8C79-414D-85C9-045B3F938CD2}" srcOrd="0" destOrd="0" presId="urn:microsoft.com/office/officeart/2005/8/layout/vList3#8"/>
    <dgm:cxn modelId="{064C57A7-7BA8-43B1-B7DD-93728C2BEAD8}" type="presParOf" srcId="{D2F6C234-97AF-4851-804F-73FB2717763A}" destId="{A2D6429B-2BB8-4BAA-B49E-D5D2F86D4B42}" srcOrd="1" destOrd="0" presId="urn:microsoft.com/office/officeart/2005/8/layout/vList3#8"/>
    <dgm:cxn modelId="{4FB43F2B-25D5-4A5F-9A79-7751D8E3A6C0}" type="presParOf" srcId="{DB28F77F-A601-456A-9A1C-E63E5D4ACF23}" destId="{4FBBA236-67F4-4CCF-9143-677B83C588CC}" srcOrd="1" destOrd="0" presId="urn:microsoft.com/office/officeart/2005/8/layout/vList3#8"/>
    <dgm:cxn modelId="{A7B37748-5BF3-4FAB-9E12-92389777E686}" type="presParOf" srcId="{DB28F77F-A601-456A-9A1C-E63E5D4ACF23}" destId="{75BB450A-76FB-4AAB-A231-B3C17F6358B2}" srcOrd="2" destOrd="0" presId="urn:microsoft.com/office/officeart/2005/8/layout/vList3#8"/>
    <dgm:cxn modelId="{6BC6ED99-140C-4838-A58A-7523857A7596}" type="presParOf" srcId="{75BB450A-76FB-4AAB-A231-B3C17F6358B2}" destId="{5CCFFEB4-E815-44C2-9393-F08FF92BC44E}" srcOrd="0" destOrd="0" presId="urn:microsoft.com/office/officeart/2005/8/layout/vList3#8"/>
    <dgm:cxn modelId="{B2B8E894-6511-43F4-9417-31753FEEEEBE}" type="presParOf" srcId="{75BB450A-76FB-4AAB-A231-B3C17F6358B2}" destId="{9F90DB0D-3A8A-46EA-A62D-12F4BA407582}" srcOrd="1" destOrd="0" presId="urn:microsoft.com/office/officeart/2005/8/layout/vList3#8"/>
    <dgm:cxn modelId="{6F263251-FFED-4CD9-AF04-DE7B97C480BD}" type="presParOf" srcId="{DB28F77F-A601-456A-9A1C-E63E5D4ACF23}" destId="{FE2D9E6B-C0DC-4442-A40E-F1FCFAA1BAB8}" srcOrd="3" destOrd="0" presId="urn:microsoft.com/office/officeart/2005/8/layout/vList3#8"/>
    <dgm:cxn modelId="{ED560FA4-4E38-4C28-B77F-DC2221CFEF42}" type="presParOf" srcId="{DB28F77F-A601-456A-9A1C-E63E5D4ACF23}" destId="{DA8A7670-FD3A-4F44-A150-EF425B13F2EF}" srcOrd="4" destOrd="0" presId="urn:microsoft.com/office/officeart/2005/8/layout/vList3#8"/>
    <dgm:cxn modelId="{14C5FA97-44C9-4E8F-9ECE-30214C239701}" type="presParOf" srcId="{DA8A7670-FD3A-4F44-A150-EF425B13F2EF}" destId="{36EF89C3-B4B4-47ED-92C1-E12BC2CE9055}" srcOrd="0" destOrd="0" presId="urn:microsoft.com/office/officeart/2005/8/layout/vList3#8"/>
    <dgm:cxn modelId="{6005BD85-FA15-47CD-9DA4-408C12620F51}" type="presParOf" srcId="{DA8A7670-FD3A-4F44-A150-EF425B13F2EF}" destId="{243ECD44-A8E6-433F-86C9-A7F087C3973F}" srcOrd="1" destOrd="0" presId="urn:microsoft.com/office/officeart/2005/8/layout/vList3#8"/>
    <dgm:cxn modelId="{A9044896-CBB6-449E-B2FA-923D346FDC65}" type="presParOf" srcId="{DB28F77F-A601-456A-9A1C-E63E5D4ACF23}" destId="{7675B024-4420-4027-B687-D1672ADF4BB2}" srcOrd="5" destOrd="0" presId="urn:microsoft.com/office/officeart/2005/8/layout/vList3#8"/>
    <dgm:cxn modelId="{D9F82543-9EDF-475C-80A9-B3DC58F6CD90}" type="presParOf" srcId="{DB28F77F-A601-456A-9A1C-E63E5D4ACF23}" destId="{DCF89282-8F5C-4B40-8E89-96FB83CB046D}" srcOrd="6" destOrd="0" presId="urn:microsoft.com/office/officeart/2005/8/layout/vList3#8"/>
    <dgm:cxn modelId="{C874BA80-B5E9-4FD1-AC9A-F0406527BB1A}" type="presParOf" srcId="{DCF89282-8F5C-4B40-8E89-96FB83CB046D}" destId="{C20884D3-1DB2-477E-B21F-7EB08A02D407}" srcOrd="0" destOrd="0" presId="urn:microsoft.com/office/officeart/2005/8/layout/vList3#8"/>
    <dgm:cxn modelId="{8565934F-12F2-47DF-9752-8F10D6F5C258}" type="presParOf" srcId="{DCF89282-8F5C-4B40-8E89-96FB83CB046D}" destId="{CEC22D1C-C379-4258-925C-6176F33F8B11}" srcOrd="1" destOrd="0" presId="urn:microsoft.com/office/officeart/2005/8/layout/vList3#8"/>
    <dgm:cxn modelId="{AECACC3C-2673-43FC-8C45-AE999E6F66AE}" type="presParOf" srcId="{DB28F77F-A601-456A-9A1C-E63E5D4ACF23}" destId="{4B25ACAE-45E4-4661-9B21-0C458BFF737C}" srcOrd="7" destOrd="0" presId="urn:microsoft.com/office/officeart/2005/8/layout/vList3#8"/>
    <dgm:cxn modelId="{9BB67926-0F12-4D9D-99E7-C5117DB7F966}" type="presParOf" srcId="{DB28F77F-A601-456A-9A1C-E63E5D4ACF23}" destId="{50B39E69-0F1A-4962-A220-179142D1E268}" srcOrd="8" destOrd="0" presId="urn:microsoft.com/office/officeart/2005/8/layout/vList3#8"/>
    <dgm:cxn modelId="{D99EB3A0-9522-430E-A1B5-C6CAB2CB1454}" type="presParOf" srcId="{50B39E69-0F1A-4962-A220-179142D1E268}" destId="{23E9F51F-F33C-4A2F-AF18-61677A3A4BB4}" srcOrd="0" destOrd="0" presId="urn:microsoft.com/office/officeart/2005/8/layout/vList3#8"/>
    <dgm:cxn modelId="{97DB9530-D87B-4A7A-B4CD-2968C0B97642}" type="presParOf" srcId="{50B39E69-0F1A-4962-A220-179142D1E268}" destId="{776B474A-1211-443F-8756-53C3D0572149}" srcOrd="1" destOrd="0" presId="urn:microsoft.com/office/officeart/2005/8/layout/vList3#8"/>
    <dgm:cxn modelId="{3ADB8687-2305-420C-936B-57CCFD698C59}" type="presParOf" srcId="{DB28F77F-A601-456A-9A1C-E63E5D4ACF23}" destId="{E9626ADB-6305-45DE-88BB-228A268FA9CF}" srcOrd="9" destOrd="0" presId="urn:microsoft.com/office/officeart/2005/8/layout/vList3#8"/>
    <dgm:cxn modelId="{A2D76321-4E84-4D7C-906D-7CB7BFA041AC}" type="presParOf" srcId="{DB28F77F-A601-456A-9A1C-E63E5D4ACF23}" destId="{1A407948-927E-4710-921E-3BA6E85F84DA}" srcOrd="10" destOrd="0" presId="urn:microsoft.com/office/officeart/2005/8/layout/vList3#8"/>
    <dgm:cxn modelId="{5D3633D1-2D8C-4C1F-9E5A-8272538F33E9}" type="presParOf" srcId="{1A407948-927E-4710-921E-3BA6E85F84DA}" destId="{CBAC6422-21E4-40E3-930D-290C747BD130}" srcOrd="0" destOrd="0" presId="urn:microsoft.com/office/officeart/2005/8/layout/vList3#8"/>
    <dgm:cxn modelId="{149E189D-FFB9-47BB-8D1A-BCCDAF115D72}" type="presParOf" srcId="{1A407948-927E-4710-921E-3BA6E85F84DA}" destId="{F7B401F8-2951-476D-B232-E1725D8A75FE}" srcOrd="1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CE962E-68E0-4C04-8515-C41961856C73}" type="doc">
      <dgm:prSet loTypeId="urn:microsoft.com/office/officeart/2005/8/layout/vList3#9" loCatId="list" qsTypeId="urn:microsoft.com/office/officeart/2005/8/quickstyle/simple1" qsCatId="simple" csTypeId="urn:microsoft.com/office/officeart/2005/8/colors/accent1_2" csCatId="accent1" phldr="1"/>
      <dgm:spPr/>
    </dgm:pt>
    <dgm:pt modelId="{3E77F150-6EE5-4FE2-87F9-31D68D4D74AA}">
      <dgm:prSet phldrT="[Text]" custT="1"/>
      <dgm:spPr/>
      <dgm:t>
        <a:bodyPr/>
        <a:lstStyle/>
        <a:p>
          <a:r>
            <a:rPr lang="en-US" sz="2000" b="1" i="0" dirty="0" smtClean="0">
              <a:latin typeface="Arial" pitchFamily="34" charset="0"/>
              <a:cs typeface="Arial" pitchFamily="34" charset="0"/>
            </a:rPr>
            <a:t>Dolphin</a:t>
          </a:r>
          <a:endParaRPr lang="en-US" sz="2000" b="1" i="0" dirty="0">
            <a:latin typeface="Arial" pitchFamily="34" charset="0"/>
            <a:cs typeface="Arial" pitchFamily="34" charset="0"/>
          </a:endParaRPr>
        </a:p>
      </dgm:t>
    </dgm:pt>
    <dgm:pt modelId="{27DCC69D-B968-46CE-B8F3-9054FA7C69DD}" type="parTrans" cxnId="{143F3F2B-83D6-45DE-A469-CA3FEDE90D55}">
      <dgm:prSet/>
      <dgm:spPr/>
      <dgm:t>
        <a:bodyPr/>
        <a:lstStyle/>
        <a:p>
          <a:endParaRPr lang="en-US"/>
        </a:p>
      </dgm:t>
    </dgm:pt>
    <dgm:pt modelId="{922776E4-6E97-4938-8020-03C058B98D5C}" type="sibTrans" cxnId="{143F3F2B-83D6-45DE-A469-CA3FEDE90D55}">
      <dgm:prSet/>
      <dgm:spPr/>
      <dgm:t>
        <a:bodyPr/>
        <a:lstStyle/>
        <a:p>
          <a:endParaRPr lang="en-US"/>
        </a:p>
      </dgm:t>
    </dgm:pt>
    <dgm:pt modelId="{A13FAABF-4E3B-48C4-A0E4-D74A0D04434C}">
      <dgm:prSet phldrT="[Text]" custT="1"/>
      <dgm:spPr/>
      <dgm:t>
        <a:bodyPr/>
        <a:lstStyle/>
        <a:p>
          <a:r>
            <a:rPr lang="en-US" sz="2000" b="1" i="0" dirty="0" err="1" smtClean="0">
              <a:latin typeface="Arial" pitchFamily="34" charset="0"/>
              <a:cs typeface="Arial" pitchFamily="34" charset="0"/>
            </a:rPr>
            <a:t>OverSkreen</a:t>
          </a:r>
          <a:endParaRPr lang="en-US" sz="2000" b="1" i="0" dirty="0">
            <a:latin typeface="Arial" pitchFamily="34" charset="0"/>
            <a:cs typeface="Arial" pitchFamily="34" charset="0"/>
          </a:endParaRPr>
        </a:p>
      </dgm:t>
    </dgm:pt>
    <dgm:pt modelId="{0AF9C49B-E65F-47F7-8F91-2BBA72690C0F}" type="parTrans" cxnId="{0777405F-3744-45E0-BE33-9D34F702338A}">
      <dgm:prSet/>
      <dgm:spPr/>
      <dgm:t>
        <a:bodyPr/>
        <a:lstStyle/>
        <a:p>
          <a:endParaRPr lang="en-US"/>
        </a:p>
      </dgm:t>
    </dgm:pt>
    <dgm:pt modelId="{BE6F513B-0A74-4007-B952-ACE682F53A1D}" type="sibTrans" cxnId="{0777405F-3744-45E0-BE33-9D34F702338A}">
      <dgm:prSet/>
      <dgm:spPr/>
      <dgm:t>
        <a:bodyPr/>
        <a:lstStyle/>
        <a:p>
          <a:endParaRPr lang="en-US"/>
        </a:p>
      </dgm:t>
    </dgm:pt>
    <dgm:pt modelId="{F02EC1D5-3F2F-4D48-B4E9-4ACE7EB86A48}">
      <dgm:prSet custT="1"/>
      <dgm:spPr/>
      <dgm:t>
        <a:bodyPr/>
        <a:lstStyle/>
        <a:p>
          <a:r>
            <a:rPr lang="en-US" sz="2000" b="1" i="0" dirty="0" smtClean="0">
              <a:latin typeface="Arial" pitchFamily="34" charset="0"/>
              <a:cs typeface="Arial" pitchFamily="34" charset="0"/>
            </a:rPr>
            <a:t>Boat</a:t>
          </a:r>
          <a:endParaRPr lang="en-US" sz="2000" b="1" i="0" dirty="0">
            <a:latin typeface="Arial" pitchFamily="34" charset="0"/>
            <a:cs typeface="Arial" pitchFamily="34" charset="0"/>
          </a:endParaRPr>
        </a:p>
      </dgm:t>
    </dgm:pt>
    <dgm:pt modelId="{85F7B6EE-36DF-4B33-BACB-98AD4DE95256}" type="parTrans" cxnId="{8747BFD8-F8DB-435F-B4DE-D7D72D04AEF9}">
      <dgm:prSet/>
      <dgm:spPr/>
      <dgm:t>
        <a:bodyPr/>
        <a:lstStyle/>
        <a:p>
          <a:endParaRPr lang="en-US"/>
        </a:p>
      </dgm:t>
    </dgm:pt>
    <dgm:pt modelId="{CF96F60E-FF4A-47DB-8AFE-6F2F48BE490A}" type="sibTrans" cxnId="{8747BFD8-F8DB-435F-B4DE-D7D72D04AEF9}">
      <dgm:prSet/>
      <dgm:spPr/>
      <dgm:t>
        <a:bodyPr/>
        <a:lstStyle/>
        <a:p>
          <a:endParaRPr lang="en-US"/>
        </a:p>
      </dgm:t>
    </dgm:pt>
    <dgm:pt modelId="{FAB9526C-AC39-4602-9E1C-F1C239972BA4}">
      <dgm:prSet custT="1"/>
      <dgm:spPr/>
      <dgm:t>
        <a:bodyPr/>
        <a:lstStyle/>
        <a:p>
          <a:r>
            <a:rPr lang="en-US" sz="2000" b="1" dirty="0" err="1" smtClean="0">
              <a:latin typeface="Arial" pitchFamily="34" charset="0"/>
              <a:cs typeface="Arial" pitchFamily="34" charset="0"/>
            </a:rPr>
            <a:t>Maxthon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A9DB52A1-7FB8-4E23-B617-F43C42CE9FC9}" type="parTrans" cxnId="{F614A87D-FF57-4FD3-B651-23EB57BF8A31}">
      <dgm:prSet/>
      <dgm:spPr/>
      <dgm:t>
        <a:bodyPr/>
        <a:lstStyle/>
        <a:p>
          <a:endParaRPr lang="en-US"/>
        </a:p>
      </dgm:t>
    </dgm:pt>
    <dgm:pt modelId="{40256A94-190F-442A-BE30-B382D894C0F2}" type="sibTrans" cxnId="{F614A87D-FF57-4FD3-B651-23EB57BF8A31}">
      <dgm:prSet/>
      <dgm:spPr/>
      <dgm:t>
        <a:bodyPr/>
        <a:lstStyle/>
        <a:p>
          <a:endParaRPr lang="en-US"/>
        </a:p>
      </dgm:t>
    </dgm:pt>
    <dgm:pt modelId="{3EF53D11-4FCA-4416-BB31-83A13C816D26}" type="pres">
      <dgm:prSet presAssocID="{0ECE962E-68E0-4C04-8515-C41961856C73}" presName="linearFlow" presStyleCnt="0">
        <dgm:presLayoutVars>
          <dgm:dir/>
          <dgm:resizeHandles val="exact"/>
        </dgm:presLayoutVars>
      </dgm:prSet>
      <dgm:spPr/>
    </dgm:pt>
    <dgm:pt modelId="{73BD261B-984E-47BE-8CEC-A7F352FB631A}" type="pres">
      <dgm:prSet presAssocID="{3E77F150-6EE5-4FE2-87F9-31D68D4D74AA}" presName="composite" presStyleCnt="0"/>
      <dgm:spPr/>
    </dgm:pt>
    <dgm:pt modelId="{C5A6149B-524D-4B69-8B50-9E0A65D840C5}" type="pres">
      <dgm:prSet presAssocID="{3E77F150-6EE5-4FE2-87F9-31D68D4D74AA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B10228-D634-4E82-B192-80958DBC732C}" type="pres">
      <dgm:prSet presAssocID="{3E77F150-6EE5-4FE2-87F9-31D68D4D74A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5C7BE-1311-43E2-8331-AE5FE5A472C5}" type="pres">
      <dgm:prSet presAssocID="{922776E4-6E97-4938-8020-03C058B98D5C}" presName="spacing" presStyleCnt="0"/>
      <dgm:spPr/>
    </dgm:pt>
    <dgm:pt modelId="{9F34C520-ACA2-4439-8575-1BCB5992C514}" type="pres">
      <dgm:prSet presAssocID="{F02EC1D5-3F2F-4D48-B4E9-4ACE7EB86A48}" presName="composite" presStyleCnt="0"/>
      <dgm:spPr/>
    </dgm:pt>
    <dgm:pt modelId="{8A6C62DB-6139-4062-8F83-FCFBE8C0D5D8}" type="pres">
      <dgm:prSet presAssocID="{F02EC1D5-3F2F-4D48-B4E9-4ACE7EB86A48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BEBC30-DBB1-40B3-8631-4F85A67F68F4}" type="pres">
      <dgm:prSet presAssocID="{F02EC1D5-3F2F-4D48-B4E9-4ACE7EB86A4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F7056-299E-4206-A891-39BE986079B5}" type="pres">
      <dgm:prSet presAssocID="{CF96F60E-FF4A-47DB-8AFE-6F2F48BE490A}" presName="spacing" presStyleCnt="0"/>
      <dgm:spPr/>
    </dgm:pt>
    <dgm:pt modelId="{7FED1107-1BE0-4E99-9C22-DAC4064145F1}" type="pres">
      <dgm:prSet presAssocID="{FAB9526C-AC39-4602-9E1C-F1C239972BA4}" presName="composite" presStyleCnt="0"/>
      <dgm:spPr/>
    </dgm:pt>
    <dgm:pt modelId="{3F2A3D19-FDBD-4B86-82B2-52EDF2ABFC0E}" type="pres">
      <dgm:prSet presAssocID="{FAB9526C-AC39-4602-9E1C-F1C239972BA4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788D784-114D-4495-A2D7-1723B36AE65D}" type="pres">
      <dgm:prSet presAssocID="{FAB9526C-AC39-4602-9E1C-F1C239972BA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2000D-CD0B-48D3-A2D5-417A11345D79}" type="pres">
      <dgm:prSet presAssocID="{40256A94-190F-442A-BE30-B382D894C0F2}" presName="spacing" presStyleCnt="0"/>
      <dgm:spPr/>
    </dgm:pt>
    <dgm:pt modelId="{A429E9D5-F83E-4963-997E-649803CED3CC}" type="pres">
      <dgm:prSet presAssocID="{A13FAABF-4E3B-48C4-A0E4-D74A0D04434C}" presName="composite" presStyleCnt="0"/>
      <dgm:spPr/>
    </dgm:pt>
    <dgm:pt modelId="{9B1B6C63-DF87-4A19-9CBB-D0326D25EB67}" type="pres">
      <dgm:prSet presAssocID="{A13FAABF-4E3B-48C4-A0E4-D74A0D04434C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8E4040C-7E98-469A-B48B-2E32D66C491B}" type="pres">
      <dgm:prSet presAssocID="{A13FAABF-4E3B-48C4-A0E4-D74A0D04434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3F3F2B-83D6-45DE-A469-CA3FEDE90D55}" srcId="{0ECE962E-68E0-4C04-8515-C41961856C73}" destId="{3E77F150-6EE5-4FE2-87F9-31D68D4D74AA}" srcOrd="0" destOrd="0" parTransId="{27DCC69D-B968-46CE-B8F3-9054FA7C69DD}" sibTransId="{922776E4-6E97-4938-8020-03C058B98D5C}"/>
    <dgm:cxn modelId="{2EE258BF-F810-4461-91A0-1A43828586FB}" type="presOf" srcId="{F02EC1D5-3F2F-4D48-B4E9-4ACE7EB86A48}" destId="{46BEBC30-DBB1-40B3-8631-4F85A67F68F4}" srcOrd="0" destOrd="0" presId="urn:microsoft.com/office/officeart/2005/8/layout/vList3#9"/>
    <dgm:cxn modelId="{0777405F-3744-45E0-BE33-9D34F702338A}" srcId="{0ECE962E-68E0-4C04-8515-C41961856C73}" destId="{A13FAABF-4E3B-48C4-A0E4-D74A0D04434C}" srcOrd="3" destOrd="0" parTransId="{0AF9C49B-E65F-47F7-8F91-2BBA72690C0F}" sibTransId="{BE6F513B-0A74-4007-B952-ACE682F53A1D}"/>
    <dgm:cxn modelId="{038046AD-F94F-44C5-8A8A-9B4F86D26B69}" type="presOf" srcId="{0ECE962E-68E0-4C04-8515-C41961856C73}" destId="{3EF53D11-4FCA-4416-BB31-83A13C816D26}" srcOrd="0" destOrd="0" presId="urn:microsoft.com/office/officeart/2005/8/layout/vList3#9"/>
    <dgm:cxn modelId="{D71F9595-8079-47F9-B131-14BF3656C522}" type="presOf" srcId="{FAB9526C-AC39-4602-9E1C-F1C239972BA4}" destId="{3788D784-114D-4495-A2D7-1723B36AE65D}" srcOrd="0" destOrd="0" presId="urn:microsoft.com/office/officeart/2005/8/layout/vList3#9"/>
    <dgm:cxn modelId="{8747BFD8-F8DB-435F-B4DE-D7D72D04AEF9}" srcId="{0ECE962E-68E0-4C04-8515-C41961856C73}" destId="{F02EC1D5-3F2F-4D48-B4E9-4ACE7EB86A48}" srcOrd="1" destOrd="0" parTransId="{85F7B6EE-36DF-4B33-BACB-98AD4DE95256}" sibTransId="{CF96F60E-FF4A-47DB-8AFE-6F2F48BE490A}"/>
    <dgm:cxn modelId="{7137EE3B-C2FA-4F7D-8FF3-0241AE8F37DD}" type="presOf" srcId="{3E77F150-6EE5-4FE2-87F9-31D68D4D74AA}" destId="{A8B10228-D634-4E82-B192-80958DBC732C}" srcOrd="0" destOrd="0" presId="urn:microsoft.com/office/officeart/2005/8/layout/vList3#9"/>
    <dgm:cxn modelId="{C39E97EE-000D-424A-9747-08AC47F97850}" type="presOf" srcId="{A13FAABF-4E3B-48C4-A0E4-D74A0D04434C}" destId="{68E4040C-7E98-469A-B48B-2E32D66C491B}" srcOrd="0" destOrd="0" presId="urn:microsoft.com/office/officeart/2005/8/layout/vList3#9"/>
    <dgm:cxn modelId="{F614A87D-FF57-4FD3-B651-23EB57BF8A31}" srcId="{0ECE962E-68E0-4C04-8515-C41961856C73}" destId="{FAB9526C-AC39-4602-9E1C-F1C239972BA4}" srcOrd="2" destOrd="0" parTransId="{A9DB52A1-7FB8-4E23-B617-F43C42CE9FC9}" sibTransId="{40256A94-190F-442A-BE30-B382D894C0F2}"/>
    <dgm:cxn modelId="{D901F746-81F3-4CC1-BA01-5854F47390C0}" type="presParOf" srcId="{3EF53D11-4FCA-4416-BB31-83A13C816D26}" destId="{73BD261B-984E-47BE-8CEC-A7F352FB631A}" srcOrd="0" destOrd="0" presId="urn:microsoft.com/office/officeart/2005/8/layout/vList3#9"/>
    <dgm:cxn modelId="{4F9966C2-DB79-4C1A-AACE-3A312E129E81}" type="presParOf" srcId="{73BD261B-984E-47BE-8CEC-A7F352FB631A}" destId="{C5A6149B-524D-4B69-8B50-9E0A65D840C5}" srcOrd="0" destOrd="0" presId="urn:microsoft.com/office/officeart/2005/8/layout/vList3#9"/>
    <dgm:cxn modelId="{90E13BBF-B46A-49FC-99C3-B958A0FFC8FC}" type="presParOf" srcId="{73BD261B-984E-47BE-8CEC-A7F352FB631A}" destId="{A8B10228-D634-4E82-B192-80958DBC732C}" srcOrd="1" destOrd="0" presId="urn:microsoft.com/office/officeart/2005/8/layout/vList3#9"/>
    <dgm:cxn modelId="{E191B3B7-71F4-4C1D-8C44-834BA8B0B668}" type="presParOf" srcId="{3EF53D11-4FCA-4416-BB31-83A13C816D26}" destId="{8E65C7BE-1311-43E2-8331-AE5FE5A472C5}" srcOrd="1" destOrd="0" presId="urn:microsoft.com/office/officeart/2005/8/layout/vList3#9"/>
    <dgm:cxn modelId="{E1D81659-EFA9-424A-88A1-1BF0D1507C4A}" type="presParOf" srcId="{3EF53D11-4FCA-4416-BB31-83A13C816D26}" destId="{9F34C520-ACA2-4439-8575-1BCB5992C514}" srcOrd="2" destOrd="0" presId="urn:microsoft.com/office/officeart/2005/8/layout/vList3#9"/>
    <dgm:cxn modelId="{4A626AF4-007D-4B7C-88D8-4623BD1BA37C}" type="presParOf" srcId="{9F34C520-ACA2-4439-8575-1BCB5992C514}" destId="{8A6C62DB-6139-4062-8F83-FCFBE8C0D5D8}" srcOrd="0" destOrd="0" presId="urn:microsoft.com/office/officeart/2005/8/layout/vList3#9"/>
    <dgm:cxn modelId="{640A643D-15EF-4B64-AEE3-D819E2FC0ECA}" type="presParOf" srcId="{9F34C520-ACA2-4439-8575-1BCB5992C514}" destId="{46BEBC30-DBB1-40B3-8631-4F85A67F68F4}" srcOrd="1" destOrd="0" presId="urn:microsoft.com/office/officeart/2005/8/layout/vList3#9"/>
    <dgm:cxn modelId="{F9B9E261-DCA8-43FD-B38A-E54F11AFCEA7}" type="presParOf" srcId="{3EF53D11-4FCA-4416-BB31-83A13C816D26}" destId="{A04F7056-299E-4206-A891-39BE986079B5}" srcOrd="3" destOrd="0" presId="urn:microsoft.com/office/officeart/2005/8/layout/vList3#9"/>
    <dgm:cxn modelId="{F959230E-CD5C-4A33-8871-6B1EAF6352AC}" type="presParOf" srcId="{3EF53D11-4FCA-4416-BB31-83A13C816D26}" destId="{7FED1107-1BE0-4E99-9C22-DAC4064145F1}" srcOrd="4" destOrd="0" presId="urn:microsoft.com/office/officeart/2005/8/layout/vList3#9"/>
    <dgm:cxn modelId="{9FB1985F-8543-46D1-A3AB-880797CF1041}" type="presParOf" srcId="{7FED1107-1BE0-4E99-9C22-DAC4064145F1}" destId="{3F2A3D19-FDBD-4B86-82B2-52EDF2ABFC0E}" srcOrd="0" destOrd="0" presId="urn:microsoft.com/office/officeart/2005/8/layout/vList3#9"/>
    <dgm:cxn modelId="{29BA76BF-891C-45C3-A059-39304608F1C7}" type="presParOf" srcId="{7FED1107-1BE0-4E99-9C22-DAC4064145F1}" destId="{3788D784-114D-4495-A2D7-1723B36AE65D}" srcOrd="1" destOrd="0" presId="urn:microsoft.com/office/officeart/2005/8/layout/vList3#9"/>
    <dgm:cxn modelId="{0715C436-10D7-4BFF-897D-6F7EEC994BD1}" type="presParOf" srcId="{3EF53D11-4FCA-4416-BB31-83A13C816D26}" destId="{9782000D-CD0B-48D3-A2D5-417A11345D79}" srcOrd="5" destOrd="0" presId="urn:microsoft.com/office/officeart/2005/8/layout/vList3#9"/>
    <dgm:cxn modelId="{19F08EAF-3E3E-4E8D-B738-DA00C7B0839B}" type="presParOf" srcId="{3EF53D11-4FCA-4416-BB31-83A13C816D26}" destId="{A429E9D5-F83E-4963-997E-649803CED3CC}" srcOrd="6" destOrd="0" presId="urn:microsoft.com/office/officeart/2005/8/layout/vList3#9"/>
    <dgm:cxn modelId="{E89A0867-1FF3-4F40-9BFC-42FF79959D8C}" type="presParOf" srcId="{A429E9D5-F83E-4963-997E-649803CED3CC}" destId="{9B1B6C63-DF87-4A19-9CBB-D0326D25EB67}" srcOrd="0" destOrd="0" presId="urn:microsoft.com/office/officeart/2005/8/layout/vList3#9"/>
    <dgm:cxn modelId="{72F5C2BF-3F7B-4D75-AB44-EB1D65F0F11E}" type="presParOf" srcId="{A429E9D5-F83E-4963-997E-649803CED3CC}" destId="{68E4040C-7E98-469A-B48B-2E32D66C491B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94EE64-A861-4632-8ED0-794F398682AD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4013EBB3-9D22-488C-A9CA-71AD23B8AF49}">
      <dgm:prSet phldrT="[Text]"/>
      <dgm:spPr/>
      <dgm:t>
        <a:bodyPr/>
        <a:lstStyle/>
        <a:p>
          <a:r>
            <a:rPr lang="en-US" dirty="0" smtClean="0"/>
            <a:t>Opera Mini</a:t>
          </a:r>
          <a:endParaRPr lang="en-US" dirty="0"/>
        </a:p>
      </dgm:t>
    </dgm:pt>
    <dgm:pt modelId="{373A7C9D-D985-48B3-B905-ABB179254BC0}" type="parTrans" cxnId="{6080462C-BDA7-4941-A5BA-D318C1440F8F}">
      <dgm:prSet/>
      <dgm:spPr/>
      <dgm:t>
        <a:bodyPr/>
        <a:lstStyle/>
        <a:p>
          <a:endParaRPr lang="en-US"/>
        </a:p>
      </dgm:t>
    </dgm:pt>
    <dgm:pt modelId="{87765F54-40B8-4EE0-8D2E-4DF545907E72}" type="sibTrans" cxnId="{6080462C-BDA7-4941-A5BA-D318C1440F8F}">
      <dgm:prSet/>
      <dgm:spPr/>
      <dgm:t>
        <a:bodyPr/>
        <a:lstStyle/>
        <a:p>
          <a:endParaRPr lang="en-US"/>
        </a:p>
      </dgm:t>
    </dgm:pt>
    <dgm:pt modelId="{E9FB2CFE-DEA9-4CF9-A23A-D533BC9B371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Chrome</a:t>
          </a:r>
        </a:p>
      </dgm:t>
    </dgm:pt>
    <dgm:pt modelId="{696EBD0B-5F04-434E-9AD4-86EA364478C8}" type="parTrans" cxnId="{192B208A-5386-4F1F-AAF0-9ABD68B2839F}">
      <dgm:prSet/>
      <dgm:spPr/>
      <dgm:t>
        <a:bodyPr/>
        <a:lstStyle/>
        <a:p>
          <a:endParaRPr lang="en-US"/>
        </a:p>
      </dgm:t>
    </dgm:pt>
    <dgm:pt modelId="{F7497DC1-5EF4-49B5-BE70-0AA544FCF7AF}" type="sibTrans" cxnId="{192B208A-5386-4F1F-AAF0-9ABD68B2839F}">
      <dgm:prSet/>
      <dgm:spPr/>
      <dgm:t>
        <a:bodyPr/>
        <a:lstStyle/>
        <a:p>
          <a:endParaRPr lang="en-US"/>
        </a:p>
      </dgm:t>
    </dgm:pt>
    <dgm:pt modelId="{0DC205ED-1557-447C-9D57-3A4C87DA7A68}">
      <dgm:prSet/>
      <dgm:spPr/>
      <dgm:t>
        <a:bodyPr/>
        <a:lstStyle/>
        <a:p>
          <a:r>
            <a:rPr lang="en-US" dirty="0" smtClean="0"/>
            <a:t>Atomic Web</a:t>
          </a:r>
          <a:endParaRPr lang="en-US" dirty="0"/>
        </a:p>
      </dgm:t>
    </dgm:pt>
    <dgm:pt modelId="{A04FA379-0372-4808-A104-6849D81AF761}" type="parTrans" cxnId="{1AAF7D68-43E8-4B10-BA69-A7F529D509B4}">
      <dgm:prSet/>
      <dgm:spPr/>
      <dgm:t>
        <a:bodyPr/>
        <a:lstStyle/>
        <a:p>
          <a:endParaRPr lang="en-US"/>
        </a:p>
      </dgm:t>
    </dgm:pt>
    <dgm:pt modelId="{99513450-53FB-40BB-A1F5-480824B846DB}" type="sibTrans" cxnId="{1AAF7D68-43E8-4B10-BA69-A7F529D509B4}">
      <dgm:prSet/>
      <dgm:spPr/>
      <dgm:t>
        <a:bodyPr/>
        <a:lstStyle/>
        <a:p>
          <a:endParaRPr lang="en-US"/>
        </a:p>
      </dgm:t>
    </dgm:pt>
    <dgm:pt modelId="{0E13481E-E2CD-40BD-93E9-68703E1755E7}">
      <dgm:prSet/>
      <dgm:spPr/>
      <dgm:t>
        <a:bodyPr/>
        <a:lstStyle/>
        <a:p>
          <a:r>
            <a:rPr lang="en-US" dirty="0" smtClean="0"/>
            <a:t>Dolphin</a:t>
          </a:r>
          <a:endParaRPr lang="en-US" dirty="0"/>
        </a:p>
      </dgm:t>
    </dgm:pt>
    <dgm:pt modelId="{BCBF5A33-600F-4B74-8649-A08F66879AC7}" type="parTrans" cxnId="{CFB948A6-82FD-4C38-B8FF-6D8D3324B2DA}">
      <dgm:prSet/>
      <dgm:spPr/>
      <dgm:t>
        <a:bodyPr/>
        <a:lstStyle/>
        <a:p>
          <a:endParaRPr lang="en-US"/>
        </a:p>
      </dgm:t>
    </dgm:pt>
    <dgm:pt modelId="{EF0F4D8B-F357-4526-8D7E-2CBE2124D6DE}" type="sibTrans" cxnId="{CFB948A6-82FD-4C38-B8FF-6D8D3324B2DA}">
      <dgm:prSet/>
      <dgm:spPr/>
      <dgm:t>
        <a:bodyPr/>
        <a:lstStyle/>
        <a:p>
          <a:endParaRPr lang="en-US"/>
        </a:p>
      </dgm:t>
    </dgm:pt>
    <dgm:pt modelId="{193BAF01-597A-4164-AF70-D27B33CF6A3C}">
      <dgm:prSet/>
      <dgm:spPr/>
      <dgm:t>
        <a:bodyPr/>
        <a:lstStyle/>
        <a:p>
          <a:r>
            <a:rPr lang="en-US" b="0" u="none" dirty="0" err="1" smtClean="0"/>
            <a:t>Aquari</a:t>
          </a:r>
          <a:endParaRPr lang="en-US" b="0" u="none" dirty="0"/>
        </a:p>
      </dgm:t>
    </dgm:pt>
    <dgm:pt modelId="{5C455990-5EDF-495F-BDB6-266F998FFB6D}" type="sibTrans" cxnId="{2E982CB1-30FB-44EC-BE48-8BBDCE9A8004}">
      <dgm:prSet/>
      <dgm:spPr/>
      <dgm:t>
        <a:bodyPr/>
        <a:lstStyle/>
        <a:p>
          <a:endParaRPr lang="en-US"/>
        </a:p>
      </dgm:t>
    </dgm:pt>
    <dgm:pt modelId="{081EC397-FAD5-46B2-8204-AB3E7D6FBBD1}" type="parTrans" cxnId="{2E982CB1-30FB-44EC-BE48-8BBDCE9A8004}">
      <dgm:prSet/>
      <dgm:spPr/>
      <dgm:t>
        <a:bodyPr/>
        <a:lstStyle/>
        <a:p>
          <a:endParaRPr lang="en-US"/>
        </a:p>
      </dgm:t>
    </dgm:pt>
    <dgm:pt modelId="{D9D187FC-81F0-4015-998B-F6A86EF2AB9C}" type="pres">
      <dgm:prSet presAssocID="{1C94EE64-A861-4632-8ED0-794F398682AD}" presName="linearFlow" presStyleCnt="0">
        <dgm:presLayoutVars>
          <dgm:dir/>
          <dgm:resizeHandles val="exact"/>
        </dgm:presLayoutVars>
      </dgm:prSet>
      <dgm:spPr/>
    </dgm:pt>
    <dgm:pt modelId="{1B9C3FA3-32C7-48EB-B5EF-5CBD7D02F573}" type="pres">
      <dgm:prSet presAssocID="{4013EBB3-9D22-488C-A9CA-71AD23B8AF49}" presName="composite" presStyleCnt="0"/>
      <dgm:spPr/>
    </dgm:pt>
    <dgm:pt modelId="{C1ED2ECC-60B7-4B6A-931A-705D168B14E5}" type="pres">
      <dgm:prSet presAssocID="{4013EBB3-9D22-488C-A9CA-71AD23B8AF49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09C352E2-C8FD-4114-89EC-0C1292D8CFD4}" type="pres">
      <dgm:prSet presAssocID="{4013EBB3-9D22-488C-A9CA-71AD23B8AF49}" presName="txShp" presStyleLbl="node1" presStyleIdx="0" presStyleCnt="5" custScaleY="100052" custLinFactNeighborX="2058" custLinFactNeighborY="10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DFDB4-FFD2-48C0-A8B9-5AA8EFC2D2F6}" type="pres">
      <dgm:prSet presAssocID="{87765F54-40B8-4EE0-8D2E-4DF545907E72}" presName="spacing" presStyleCnt="0"/>
      <dgm:spPr/>
    </dgm:pt>
    <dgm:pt modelId="{92F84A4F-0912-4263-A2EE-C53FB4F03BC0}" type="pres">
      <dgm:prSet presAssocID="{0E13481E-E2CD-40BD-93E9-68703E1755E7}" presName="composite" presStyleCnt="0"/>
      <dgm:spPr/>
    </dgm:pt>
    <dgm:pt modelId="{EC571093-5F1C-404A-AF56-3BFD9E9A0396}" type="pres">
      <dgm:prSet presAssocID="{0E13481E-E2CD-40BD-93E9-68703E1755E7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1522E61-FDC3-4495-97C4-C0C1B3AED154}" type="pres">
      <dgm:prSet presAssocID="{0E13481E-E2CD-40BD-93E9-68703E1755E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F4A0F-17D2-45B7-BFF3-7FE49E4C4C40}" type="pres">
      <dgm:prSet presAssocID="{EF0F4D8B-F357-4526-8D7E-2CBE2124D6DE}" presName="spacing" presStyleCnt="0"/>
      <dgm:spPr/>
    </dgm:pt>
    <dgm:pt modelId="{6CC0D654-040B-456D-98CD-E4C962F554BE}" type="pres">
      <dgm:prSet presAssocID="{193BAF01-597A-4164-AF70-D27B33CF6A3C}" presName="composite" presStyleCnt="0"/>
      <dgm:spPr/>
    </dgm:pt>
    <dgm:pt modelId="{B16A7259-3D8E-4C9E-B817-49ACE9A0F600}" type="pres">
      <dgm:prSet presAssocID="{193BAF01-597A-4164-AF70-D27B33CF6A3C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A0769757-CF75-4995-B40C-B1B9BAA2CE74}" type="pres">
      <dgm:prSet presAssocID="{193BAF01-597A-4164-AF70-D27B33CF6A3C}" presName="txShp" presStyleLbl="node1" presStyleIdx="2" presStyleCnt="5" custLinFactNeighborX="-779" custLinFactNeighborY="5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9C48E-15C4-44D5-9A48-BB38EF929A1A}" type="pres">
      <dgm:prSet presAssocID="{5C455990-5EDF-495F-BDB6-266F998FFB6D}" presName="spacing" presStyleCnt="0"/>
      <dgm:spPr/>
    </dgm:pt>
    <dgm:pt modelId="{C2AB4507-1F43-4140-9DD4-8F894B3A1432}" type="pres">
      <dgm:prSet presAssocID="{0DC205ED-1557-447C-9D57-3A4C87DA7A68}" presName="composite" presStyleCnt="0"/>
      <dgm:spPr/>
    </dgm:pt>
    <dgm:pt modelId="{02155498-0937-492A-B2BC-1A4361DD03C8}" type="pres">
      <dgm:prSet presAssocID="{0DC205ED-1557-447C-9D57-3A4C87DA7A68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BF007C3-1C75-430A-A319-CDBFFACC24A3}" type="pres">
      <dgm:prSet presAssocID="{0DC205ED-1557-447C-9D57-3A4C87DA7A6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6EA52-DB5A-409A-9C91-990FBF250897}" type="pres">
      <dgm:prSet presAssocID="{99513450-53FB-40BB-A1F5-480824B846DB}" presName="spacing" presStyleCnt="0"/>
      <dgm:spPr/>
    </dgm:pt>
    <dgm:pt modelId="{B4101149-6E9D-4F72-A9DB-EF32FC07074B}" type="pres">
      <dgm:prSet presAssocID="{E9FB2CFE-DEA9-4CF9-A23A-D533BC9B371B}" presName="composite" presStyleCnt="0"/>
      <dgm:spPr/>
    </dgm:pt>
    <dgm:pt modelId="{D619F615-99C0-406E-9B83-E6B7D0B8B3AB}" type="pres">
      <dgm:prSet presAssocID="{E9FB2CFE-DEA9-4CF9-A23A-D533BC9B371B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827F902-1AE3-499A-B59C-B5970875A779}" type="pres">
      <dgm:prSet presAssocID="{E9FB2CFE-DEA9-4CF9-A23A-D533BC9B371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AF7D68-43E8-4B10-BA69-A7F529D509B4}" srcId="{1C94EE64-A861-4632-8ED0-794F398682AD}" destId="{0DC205ED-1557-447C-9D57-3A4C87DA7A68}" srcOrd="3" destOrd="0" parTransId="{A04FA379-0372-4808-A104-6849D81AF761}" sibTransId="{99513450-53FB-40BB-A1F5-480824B846DB}"/>
    <dgm:cxn modelId="{AD5F5557-25F9-4FB9-A2A0-D31D151F743C}" type="presOf" srcId="{4013EBB3-9D22-488C-A9CA-71AD23B8AF49}" destId="{09C352E2-C8FD-4114-89EC-0C1292D8CFD4}" srcOrd="0" destOrd="0" presId="urn:microsoft.com/office/officeart/2005/8/layout/vList3#6"/>
    <dgm:cxn modelId="{18465232-31CD-489A-8E8C-B8A6D0635F15}" type="presOf" srcId="{0DC205ED-1557-447C-9D57-3A4C87DA7A68}" destId="{3BF007C3-1C75-430A-A319-CDBFFACC24A3}" srcOrd="0" destOrd="0" presId="urn:microsoft.com/office/officeart/2005/8/layout/vList3#6"/>
    <dgm:cxn modelId="{FA137295-7870-40E2-9281-2CBA63095BA2}" type="presOf" srcId="{1C94EE64-A861-4632-8ED0-794F398682AD}" destId="{D9D187FC-81F0-4015-998B-F6A86EF2AB9C}" srcOrd="0" destOrd="0" presId="urn:microsoft.com/office/officeart/2005/8/layout/vList3#6"/>
    <dgm:cxn modelId="{23E8500E-1367-4626-BA95-5F11BF2BC137}" type="presOf" srcId="{0E13481E-E2CD-40BD-93E9-68703E1755E7}" destId="{F1522E61-FDC3-4495-97C4-C0C1B3AED154}" srcOrd="0" destOrd="0" presId="urn:microsoft.com/office/officeart/2005/8/layout/vList3#6"/>
    <dgm:cxn modelId="{8852535B-4993-4BDC-A598-D5D4615BFCF4}" type="presOf" srcId="{193BAF01-597A-4164-AF70-D27B33CF6A3C}" destId="{A0769757-CF75-4995-B40C-B1B9BAA2CE74}" srcOrd="0" destOrd="0" presId="urn:microsoft.com/office/officeart/2005/8/layout/vList3#6"/>
    <dgm:cxn modelId="{CFB948A6-82FD-4C38-B8FF-6D8D3324B2DA}" srcId="{1C94EE64-A861-4632-8ED0-794F398682AD}" destId="{0E13481E-E2CD-40BD-93E9-68703E1755E7}" srcOrd="1" destOrd="0" parTransId="{BCBF5A33-600F-4B74-8649-A08F66879AC7}" sibTransId="{EF0F4D8B-F357-4526-8D7E-2CBE2124D6DE}"/>
    <dgm:cxn modelId="{2E982CB1-30FB-44EC-BE48-8BBDCE9A8004}" srcId="{1C94EE64-A861-4632-8ED0-794F398682AD}" destId="{193BAF01-597A-4164-AF70-D27B33CF6A3C}" srcOrd="2" destOrd="0" parTransId="{081EC397-FAD5-46B2-8204-AB3E7D6FBBD1}" sibTransId="{5C455990-5EDF-495F-BDB6-266F998FFB6D}"/>
    <dgm:cxn modelId="{B46A5A02-30BA-4DED-9E25-E43A4423D416}" type="presOf" srcId="{E9FB2CFE-DEA9-4CF9-A23A-D533BC9B371B}" destId="{8827F902-1AE3-499A-B59C-B5970875A779}" srcOrd="0" destOrd="0" presId="urn:microsoft.com/office/officeart/2005/8/layout/vList3#6"/>
    <dgm:cxn modelId="{192B208A-5386-4F1F-AAF0-9ABD68B2839F}" srcId="{1C94EE64-A861-4632-8ED0-794F398682AD}" destId="{E9FB2CFE-DEA9-4CF9-A23A-D533BC9B371B}" srcOrd="4" destOrd="0" parTransId="{696EBD0B-5F04-434E-9AD4-86EA364478C8}" sibTransId="{F7497DC1-5EF4-49B5-BE70-0AA544FCF7AF}"/>
    <dgm:cxn modelId="{6080462C-BDA7-4941-A5BA-D318C1440F8F}" srcId="{1C94EE64-A861-4632-8ED0-794F398682AD}" destId="{4013EBB3-9D22-488C-A9CA-71AD23B8AF49}" srcOrd="0" destOrd="0" parTransId="{373A7C9D-D985-48B3-B905-ABB179254BC0}" sibTransId="{87765F54-40B8-4EE0-8D2E-4DF545907E72}"/>
    <dgm:cxn modelId="{1D4B29D6-63E3-4596-93D6-85286AAD6768}" type="presParOf" srcId="{D9D187FC-81F0-4015-998B-F6A86EF2AB9C}" destId="{1B9C3FA3-32C7-48EB-B5EF-5CBD7D02F573}" srcOrd="0" destOrd="0" presId="urn:microsoft.com/office/officeart/2005/8/layout/vList3#6"/>
    <dgm:cxn modelId="{AFFB66A5-9703-4733-836F-4C14DE7A01EB}" type="presParOf" srcId="{1B9C3FA3-32C7-48EB-B5EF-5CBD7D02F573}" destId="{C1ED2ECC-60B7-4B6A-931A-705D168B14E5}" srcOrd="0" destOrd="0" presId="urn:microsoft.com/office/officeart/2005/8/layout/vList3#6"/>
    <dgm:cxn modelId="{E88B524B-C427-445E-903D-4951227922A5}" type="presParOf" srcId="{1B9C3FA3-32C7-48EB-B5EF-5CBD7D02F573}" destId="{09C352E2-C8FD-4114-89EC-0C1292D8CFD4}" srcOrd="1" destOrd="0" presId="urn:microsoft.com/office/officeart/2005/8/layout/vList3#6"/>
    <dgm:cxn modelId="{5030F5E6-4BA1-43A7-9933-93EE949538A7}" type="presParOf" srcId="{D9D187FC-81F0-4015-998B-F6A86EF2AB9C}" destId="{C71DFDB4-FFD2-48C0-A8B9-5AA8EFC2D2F6}" srcOrd="1" destOrd="0" presId="urn:microsoft.com/office/officeart/2005/8/layout/vList3#6"/>
    <dgm:cxn modelId="{05784822-7FA6-429F-8C11-4F217EEBFB3E}" type="presParOf" srcId="{D9D187FC-81F0-4015-998B-F6A86EF2AB9C}" destId="{92F84A4F-0912-4263-A2EE-C53FB4F03BC0}" srcOrd="2" destOrd="0" presId="urn:microsoft.com/office/officeart/2005/8/layout/vList3#6"/>
    <dgm:cxn modelId="{264418F4-2729-4291-865A-D659F010EE35}" type="presParOf" srcId="{92F84A4F-0912-4263-A2EE-C53FB4F03BC0}" destId="{EC571093-5F1C-404A-AF56-3BFD9E9A0396}" srcOrd="0" destOrd="0" presId="urn:microsoft.com/office/officeart/2005/8/layout/vList3#6"/>
    <dgm:cxn modelId="{3DCFB082-173F-4DCD-96A8-E462CBC54378}" type="presParOf" srcId="{92F84A4F-0912-4263-A2EE-C53FB4F03BC0}" destId="{F1522E61-FDC3-4495-97C4-C0C1B3AED154}" srcOrd="1" destOrd="0" presId="urn:microsoft.com/office/officeart/2005/8/layout/vList3#6"/>
    <dgm:cxn modelId="{D594538E-5417-4EA9-BBC3-58C777B48808}" type="presParOf" srcId="{D9D187FC-81F0-4015-998B-F6A86EF2AB9C}" destId="{B81F4A0F-17D2-45B7-BFF3-7FE49E4C4C40}" srcOrd="3" destOrd="0" presId="urn:microsoft.com/office/officeart/2005/8/layout/vList3#6"/>
    <dgm:cxn modelId="{1DC644B0-3FCD-4879-A7F8-2C31F139D637}" type="presParOf" srcId="{D9D187FC-81F0-4015-998B-F6A86EF2AB9C}" destId="{6CC0D654-040B-456D-98CD-E4C962F554BE}" srcOrd="4" destOrd="0" presId="urn:microsoft.com/office/officeart/2005/8/layout/vList3#6"/>
    <dgm:cxn modelId="{0EFD0EE1-565E-42D7-9F3B-D7A2F3D8CE8A}" type="presParOf" srcId="{6CC0D654-040B-456D-98CD-E4C962F554BE}" destId="{B16A7259-3D8E-4C9E-B817-49ACE9A0F600}" srcOrd="0" destOrd="0" presId="urn:microsoft.com/office/officeart/2005/8/layout/vList3#6"/>
    <dgm:cxn modelId="{FD0CCB16-B50D-42B0-A507-952BB34652EF}" type="presParOf" srcId="{6CC0D654-040B-456D-98CD-E4C962F554BE}" destId="{A0769757-CF75-4995-B40C-B1B9BAA2CE74}" srcOrd="1" destOrd="0" presId="urn:microsoft.com/office/officeart/2005/8/layout/vList3#6"/>
    <dgm:cxn modelId="{4EF249AD-B421-4CEF-91B6-400DA3F848AA}" type="presParOf" srcId="{D9D187FC-81F0-4015-998B-F6A86EF2AB9C}" destId="{D8F9C48E-15C4-44D5-9A48-BB38EF929A1A}" srcOrd="5" destOrd="0" presId="urn:microsoft.com/office/officeart/2005/8/layout/vList3#6"/>
    <dgm:cxn modelId="{915E7161-AF0D-45B6-AA81-C8C9E0F6E4A2}" type="presParOf" srcId="{D9D187FC-81F0-4015-998B-F6A86EF2AB9C}" destId="{C2AB4507-1F43-4140-9DD4-8F894B3A1432}" srcOrd="6" destOrd="0" presId="urn:microsoft.com/office/officeart/2005/8/layout/vList3#6"/>
    <dgm:cxn modelId="{17685989-8556-4494-B995-6FDCEEC5370E}" type="presParOf" srcId="{C2AB4507-1F43-4140-9DD4-8F894B3A1432}" destId="{02155498-0937-492A-B2BC-1A4361DD03C8}" srcOrd="0" destOrd="0" presId="urn:microsoft.com/office/officeart/2005/8/layout/vList3#6"/>
    <dgm:cxn modelId="{BCAE81E9-420F-4788-B82B-391E31A82BB0}" type="presParOf" srcId="{C2AB4507-1F43-4140-9DD4-8F894B3A1432}" destId="{3BF007C3-1C75-430A-A319-CDBFFACC24A3}" srcOrd="1" destOrd="0" presId="urn:microsoft.com/office/officeart/2005/8/layout/vList3#6"/>
    <dgm:cxn modelId="{670F6DC0-A2A1-4521-A57B-D618FCDB9F91}" type="presParOf" srcId="{D9D187FC-81F0-4015-998B-F6A86EF2AB9C}" destId="{3466EA52-DB5A-409A-9C91-990FBF250897}" srcOrd="7" destOrd="0" presId="urn:microsoft.com/office/officeart/2005/8/layout/vList3#6"/>
    <dgm:cxn modelId="{34F4BEEA-925F-49C7-BAE5-6CCC91829DA1}" type="presParOf" srcId="{D9D187FC-81F0-4015-998B-F6A86EF2AB9C}" destId="{B4101149-6E9D-4F72-A9DB-EF32FC07074B}" srcOrd="8" destOrd="0" presId="urn:microsoft.com/office/officeart/2005/8/layout/vList3#6"/>
    <dgm:cxn modelId="{48ACAD8C-4A11-4F47-B133-0C4E57D66CB8}" type="presParOf" srcId="{B4101149-6E9D-4F72-A9DB-EF32FC07074B}" destId="{D619F615-99C0-406E-9B83-E6B7D0B8B3AB}" srcOrd="0" destOrd="0" presId="urn:microsoft.com/office/officeart/2005/8/layout/vList3#6"/>
    <dgm:cxn modelId="{14D8B92A-3AA1-4CC8-A251-1372282B7778}" type="presParOf" srcId="{B4101149-6E9D-4F72-A9DB-EF32FC07074B}" destId="{8827F902-1AE3-499A-B59C-B5970875A779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D3288B-7C7D-494F-9646-88AFA8832E9E}" type="doc">
      <dgm:prSet loTypeId="urn:microsoft.com/office/officeart/2005/8/layout/vList3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0B34E-E920-4736-A043-885F834F2329}">
      <dgm:prSet phldrT="[Text]"/>
      <dgm:spPr/>
      <dgm:t>
        <a:bodyPr/>
        <a:lstStyle/>
        <a:p>
          <a:r>
            <a:rPr lang="en-US" dirty="0" smtClean="0"/>
            <a:t>Private Web</a:t>
          </a:r>
          <a:endParaRPr lang="en-US" dirty="0"/>
        </a:p>
      </dgm:t>
    </dgm:pt>
    <dgm:pt modelId="{D1F1B3E1-70F9-4B57-8D4B-A79CBED32CEB}" type="parTrans" cxnId="{6084411E-18FB-4EAD-B110-63DA81F961FC}">
      <dgm:prSet/>
      <dgm:spPr/>
      <dgm:t>
        <a:bodyPr/>
        <a:lstStyle/>
        <a:p>
          <a:endParaRPr lang="en-US"/>
        </a:p>
      </dgm:t>
    </dgm:pt>
    <dgm:pt modelId="{43CFB0EA-7D33-4F9D-9158-2D1409C58145}" type="sibTrans" cxnId="{6084411E-18FB-4EAD-B110-63DA81F961FC}">
      <dgm:prSet/>
      <dgm:spPr/>
      <dgm:t>
        <a:bodyPr/>
        <a:lstStyle/>
        <a:p>
          <a:endParaRPr lang="en-US"/>
        </a:p>
      </dgm:t>
    </dgm:pt>
    <dgm:pt modelId="{C9E76A35-0AE1-4075-A5B2-9C9767F64983}">
      <dgm:prSet/>
      <dgm:spPr/>
      <dgm:t>
        <a:bodyPr/>
        <a:lstStyle/>
        <a:p>
          <a:r>
            <a:rPr lang="en-US" dirty="0" smtClean="0"/>
            <a:t>Wide Web</a:t>
          </a:r>
          <a:endParaRPr lang="en-US" dirty="0"/>
        </a:p>
      </dgm:t>
    </dgm:pt>
    <dgm:pt modelId="{9D3A5735-EED0-416B-9EA1-B16FA378829C}" type="parTrans" cxnId="{2D2FA373-94D5-4ADB-A367-D4570B33606D}">
      <dgm:prSet/>
      <dgm:spPr/>
      <dgm:t>
        <a:bodyPr/>
        <a:lstStyle/>
        <a:p>
          <a:endParaRPr lang="en-US"/>
        </a:p>
      </dgm:t>
    </dgm:pt>
    <dgm:pt modelId="{3BDC2487-9A01-4611-994D-216688617978}" type="sibTrans" cxnId="{2D2FA373-94D5-4ADB-A367-D4570B33606D}">
      <dgm:prSet/>
      <dgm:spPr/>
      <dgm:t>
        <a:bodyPr/>
        <a:lstStyle/>
        <a:p>
          <a:endParaRPr lang="en-US"/>
        </a:p>
      </dgm:t>
    </dgm:pt>
    <dgm:pt modelId="{B0D8A3BE-5308-4567-AF9C-75C934A6C9C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Safari</a:t>
          </a:r>
          <a:endParaRPr lang="en-US" dirty="0"/>
        </a:p>
      </dgm:t>
    </dgm:pt>
    <dgm:pt modelId="{6E1F7D40-B64B-4BBD-900F-2CC5903F8E23}" type="parTrans" cxnId="{9DE48F8E-F73B-4271-8A75-75F5843396FF}">
      <dgm:prSet/>
      <dgm:spPr/>
      <dgm:t>
        <a:bodyPr/>
        <a:lstStyle/>
        <a:p>
          <a:endParaRPr lang="en-US"/>
        </a:p>
      </dgm:t>
    </dgm:pt>
    <dgm:pt modelId="{998B4D77-B6C6-4988-944E-1097968118A1}" type="sibTrans" cxnId="{9DE48F8E-F73B-4271-8A75-75F5843396FF}">
      <dgm:prSet/>
      <dgm:spPr/>
      <dgm:t>
        <a:bodyPr/>
        <a:lstStyle/>
        <a:p>
          <a:endParaRPr lang="en-US"/>
        </a:p>
      </dgm:t>
    </dgm:pt>
    <dgm:pt modelId="{21B8C41B-DDC7-44F0-9960-ACB71DF617FD}">
      <dgm:prSet phldrT="[Text]"/>
      <dgm:spPr/>
      <dgm:t>
        <a:bodyPr/>
        <a:lstStyle/>
        <a:p>
          <a:r>
            <a:rPr lang="en-US" dirty="0" smtClean="0"/>
            <a:t>Incognito</a:t>
          </a:r>
          <a:endParaRPr lang="en-US" dirty="0"/>
        </a:p>
      </dgm:t>
    </dgm:pt>
    <dgm:pt modelId="{80A86C26-B35B-42B2-B541-E0FDA7CA1D5F}" type="parTrans" cxnId="{A6747104-C053-490F-A8BE-C08C21C5CEA7}">
      <dgm:prSet/>
      <dgm:spPr/>
      <dgm:t>
        <a:bodyPr/>
        <a:lstStyle/>
        <a:p>
          <a:endParaRPr lang="en-US"/>
        </a:p>
      </dgm:t>
    </dgm:pt>
    <dgm:pt modelId="{30FF2273-4632-4E70-A01D-0B0F0A6052A8}" type="sibTrans" cxnId="{A6747104-C053-490F-A8BE-C08C21C5CEA7}">
      <dgm:prSet/>
      <dgm:spPr/>
      <dgm:t>
        <a:bodyPr/>
        <a:lstStyle/>
        <a:p>
          <a:endParaRPr lang="en-US"/>
        </a:p>
      </dgm:t>
    </dgm:pt>
    <dgm:pt modelId="{0C151497-0768-4E49-B777-1F2083999CAE}">
      <dgm:prSet/>
      <dgm:spPr/>
      <dgm:t>
        <a:bodyPr/>
        <a:lstStyle/>
        <a:p>
          <a:r>
            <a:rPr lang="en-US" dirty="0" smtClean="0"/>
            <a:t>iBrowse2</a:t>
          </a:r>
          <a:endParaRPr lang="en-US" dirty="0"/>
        </a:p>
      </dgm:t>
    </dgm:pt>
    <dgm:pt modelId="{BA4D1ED7-D404-4FF7-9275-E7BAD4736804}" type="parTrans" cxnId="{CC13303F-360D-416F-A2C3-7FB15A3FDD6A}">
      <dgm:prSet/>
      <dgm:spPr/>
      <dgm:t>
        <a:bodyPr/>
        <a:lstStyle/>
        <a:p>
          <a:endParaRPr lang="en-US"/>
        </a:p>
      </dgm:t>
    </dgm:pt>
    <dgm:pt modelId="{96A7D6C9-847E-4349-B0D8-599294524B47}" type="sibTrans" cxnId="{CC13303F-360D-416F-A2C3-7FB15A3FDD6A}">
      <dgm:prSet/>
      <dgm:spPr/>
      <dgm:t>
        <a:bodyPr/>
        <a:lstStyle/>
        <a:p>
          <a:endParaRPr lang="en-US"/>
        </a:p>
      </dgm:t>
    </dgm:pt>
    <dgm:pt modelId="{832ED8BC-7ACD-46E4-B9EF-764AFCCAE176}" type="pres">
      <dgm:prSet presAssocID="{AED3288B-7C7D-494F-9646-88AFA8832E9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0B91EC-7F11-49A0-80DF-0B222912F627}" type="pres">
      <dgm:prSet presAssocID="{B0D8A3BE-5308-4567-AF9C-75C934A6C9C3}" presName="composite" presStyleCnt="0"/>
      <dgm:spPr/>
    </dgm:pt>
    <dgm:pt modelId="{192F5514-A298-47C6-8F5A-CF853DF26185}" type="pres">
      <dgm:prSet presAssocID="{B0D8A3BE-5308-4567-AF9C-75C934A6C9C3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730E0C03-41BA-4131-A8C3-5CF3604CC963}" type="pres">
      <dgm:prSet presAssocID="{B0D8A3BE-5308-4567-AF9C-75C934A6C9C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3DB85-CDBB-471D-8B5D-1F866725AEA9}" type="pres">
      <dgm:prSet presAssocID="{998B4D77-B6C6-4988-944E-1097968118A1}" presName="spacing" presStyleCnt="0"/>
      <dgm:spPr/>
    </dgm:pt>
    <dgm:pt modelId="{A3262600-8848-4A12-ABBD-54705F6EB14F}" type="pres">
      <dgm:prSet presAssocID="{35D0B34E-E920-4736-A043-885F834F2329}" presName="composite" presStyleCnt="0"/>
      <dgm:spPr/>
    </dgm:pt>
    <dgm:pt modelId="{BADA0287-1FC2-4FDC-909D-11CA5FAD6F7B}" type="pres">
      <dgm:prSet presAssocID="{35D0B34E-E920-4736-A043-885F834F2329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</dgm:pt>
    <dgm:pt modelId="{4B5ED077-DB5F-42A8-98BA-1931ECA55EF8}" type="pres">
      <dgm:prSet presAssocID="{35D0B34E-E920-4736-A043-885F834F2329}" presName="txShp" presStyleLbl="node1" presStyleIdx="1" presStyleCnt="5" custLinFactNeighborX="-771" custLinFactNeighborY="4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8F031-725D-4707-96DA-82A99E6022F9}" type="pres">
      <dgm:prSet presAssocID="{43CFB0EA-7D33-4F9D-9158-2D1409C58145}" presName="spacing" presStyleCnt="0"/>
      <dgm:spPr/>
    </dgm:pt>
    <dgm:pt modelId="{9BF58932-A7D3-44D1-9B59-032BCE7108B5}" type="pres">
      <dgm:prSet presAssocID="{C9E76A35-0AE1-4075-A5B2-9C9767F64983}" presName="composite" presStyleCnt="0"/>
      <dgm:spPr/>
    </dgm:pt>
    <dgm:pt modelId="{02D67879-174A-4D9C-937D-A966DC9A3CAB}" type="pres">
      <dgm:prSet presAssocID="{C9E76A35-0AE1-4075-A5B2-9C9767F64983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71EC5B14-AEF2-4097-B6A0-A6793E33CF21}" type="pres">
      <dgm:prSet presAssocID="{C9E76A35-0AE1-4075-A5B2-9C9767F6498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F7A0B-FB75-44C4-A39A-4FB6D6BB34E4}" type="pres">
      <dgm:prSet presAssocID="{3BDC2487-9A01-4611-994D-216688617978}" presName="spacing" presStyleCnt="0"/>
      <dgm:spPr/>
    </dgm:pt>
    <dgm:pt modelId="{54586E1F-BC04-419B-A15C-001F43FD239C}" type="pres">
      <dgm:prSet presAssocID="{21B8C41B-DDC7-44F0-9960-ACB71DF617FD}" presName="composite" presStyleCnt="0"/>
      <dgm:spPr/>
    </dgm:pt>
    <dgm:pt modelId="{675A0840-72F4-4ACC-AC64-E5B18509D85F}" type="pres">
      <dgm:prSet presAssocID="{21B8C41B-DDC7-44F0-9960-ACB71DF617FD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9B9D9E2-26AD-416D-9737-46327929DCA3}" type="pres">
      <dgm:prSet presAssocID="{21B8C41B-DDC7-44F0-9960-ACB71DF617F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34BB4-75D4-4709-8C34-5429FFBDAB2B}" type="pres">
      <dgm:prSet presAssocID="{30FF2273-4632-4E70-A01D-0B0F0A6052A8}" presName="spacing" presStyleCnt="0"/>
      <dgm:spPr/>
    </dgm:pt>
    <dgm:pt modelId="{749C6277-ED40-4B34-8771-7D2CCA0FC7DB}" type="pres">
      <dgm:prSet presAssocID="{0C151497-0768-4E49-B777-1F2083999CAE}" presName="composite" presStyleCnt="0"/>
      <dgm:spPr/>
    </dgm:pt>
    <dgm:pt modelId="{E758C5D2-1CD6-4C02-A574-E3E38A9AC2CC}" type="pres">
      <dgm:prSet presAssocID="{0C151497-0768-4E49-B777-1F2083999CAE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E61D762-E50C-4698-8898-17430B113A67}" type="pres">
      <dgm:prSet presAssocID="{0C151497-0768-4E49-B777-1F2083999CAE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84411E-18FB-4EAD-B110-63DA81F961FC}" srcId="{AED3288B-7C7D-494F-9646-88AFA8832E9E}" destId="{35D0B34E-E920-4736-A043-885F834F2329}" srcOrd="1" destOrd="0" parTransId="{D1F1B3E1-70F9-4B57-8D4B-A79CBED32CEB}" sibTransId="{43CFB0EA-7D33-4F9D-9158-2D1409C58145}"/>
    <dgm:cxn modelId="{2451E04B-93A6-44D1-8AAD-4CC5E8E43645}" type="presOf" srcId="{35D0B34E-E920-4736-A043-885F834F2329}" destId="{4B5ED077-DB5F-42A8-98BA-1931ECA55EF8}" srcOrd="0" destOrd="0" presId="urn:microsoft.com/office/officeart/2005/8/layout/vList3#7"/>
    <dgm:cxn modelId="{0BA8D4B3-7310-4D0B-A65D-E66999E6BFF3}" type="presOf" srcId="{C9E76A35-0AE1-4075-A5B2-9C9767F64983}" destId="{71EC5B14-AEF2-4097-B6A0-A6793E33CF21}" srcOrd="0" destOrd="0" presId="urn:microsoft.com/office/officeart/2005/8/layout/vList3#7"/>
    <dgm:cxn modelId="{CC13303F-360D-416F-A2C3-7FB15A3FDD6A}" srcId="{AED3288B-7C7D-494F-9646-88AFA8832E9E}" destId="{0C151497-0768-4E49-B777-1F2083999CAE}" srcOrd="4" destOrd="0" parTransId="{BA4D1ED7-D404-4FF7-9275-E7BAD4736804}" sibTransId="{96A7D6C9-847E-4349-B0D8-599294524B47}"/>
    <dgm:cxn modelId="{85B0BF93-2D0E-4D25-93AC-23ACF5A4CA3F}" type="presOf" srcId="{AED3288B-7C7D-494F-9646-88AFA8832E9E}" destId="{832ED8BC-7ACD-46E4-B9EF-764AFCCAE176}" srcOrd="0" destOrd="0" presId="urn:microsoft.com/office/officeart/2005/8/layout/vList3#7"/>
    <dgm:cxn modelId="{A6747104-C053-490F-A8BE-C08C21C5CEA7}" srcId="{AED3288B-7C7D-494F-9646-88AFA8832E9E}" destId="{21B8C41B-DDC7-44F0-9960-ACB71DF617FD}" srcOrd="3" destOrd="0" parTransId="{80A86C26-B35B-42B2-B541-E0FDA7CA1D5F}" sibTransId="{30FF2273-4632-4E70-A01D-0B0F0A6052A8}"/>
    <dgm:cxn modelId="{BE43FC1B-ED29-4187-AAD4-D507165AAF2F}" type="presOf" srcId="{21B8C41B-DDC7-44F0-9960-ACB71DF617FD}" destId="{C9B9D9E2-26AD-416D-9737-46327929DCA3}" srcOrd="0" destOrd="0" presId="urn:microsoft.com/office/officeart/2005/8/layout/vList3#7"/>
    <dgm:cxn modelId="{9DE48F8E-F73B-4271-8A75-75F5843396FF}" srcId="{AED3288B-7C7D-494F-9646-88AFA8832E9E}" destId="{B0D8A3BE-5308-4567-AF9C-75C934A6C9C3}" srcOrd="0" destOrd="0" parTransId="{6E1F7D40-B64B-4BBD-900F-2CC5903F8E23}" sibTransId="{998B4D77-B6C6-4988-944E-1097968118A1}"/>
    <dgm:cxn modelId="{2D2FA373-94D5-4ADB-A367-D4570B33606D}" srcId="{AED3288B-7C7D-494F-9646-88AFA8832E9E}" destId="{C9E76A35-0AE1-4075-A5B2-9C9767F64983}" srcOrd="2" destOrd="0" parTransId="{9D3A5735-EED0-416B-9EA1-B16FA378829C}" sibTransId="{3BDC2487-9A01-4611-994D-216688617978}"/>
    <dgm:cxn modelId="{4047B3CC-F21B-425B-A32A-CC6241E18171}" type="presOf" srcId="{0C151497-0768-4E49-B777-1F2083999CAE}" destId="{1E61D762-E50C-4698-8898-17430B113A67}" srcOrd="0" destOrd="0" presId="urn:microsoft.com/office/officeart/2005/8/layout/vList3#7"/>
    <dgm:cxn modelId="{8F0AC049-A0A9-470A-8878-5DFC2622497D}" type="presOf" srcId="{B0D8A3BE-5308-4567-AF9C-75C934A6C9C3}" destId="{730E0C03-41BA-4131-A8C3-5CF3604CC963}" srcOrd="0" destOrd="0" presId="urn:microsoft.com/office/officeart/2005/8/layout/vList3#7"/>
    <dgm:cxn modelId="{8C08C176-A7F4-4F10-9041-8CF940F09515}" type="presParOf" srcId="{832ED8BC-7ACD-46E4-B9EF-764AFCCAE176}" destId="{820B91EC-7F11-49A0-80DF-0B222912F627}" srcOrd="0" destOrd="0" presId="urn:microsoft.com/office/officeart/2005/8/layout/vList3#7"/>
    <dgm:cxn modelId="{4FC7B4A5-DC42-4F50-A570-2D55F9D9D69E}" type="presParOf" srcId="{820B91EC-7F11-49A0-80DF-0B222912F627}" destId="{192F5514-A298-47C6-8F5A-CF853DF26185}" srcOrd="0" destOrd="0" presId="urn:microsoft.com/office/officeart/2005/8/layout/vList3#7"/>
    <dgm:cxn modelId="{69F07161-C0B8-4C3E-888B-B7F32AA32EBE}" type="presParOf" srcId="{820B91EC-7F11-49A0-80DF-0B222912F627}" destId="{730E0C03-41BA-4131-A8C3-5CF3604CC963}" srcOrd="1" destOrd="0" presId="urn:microsoft.com/office/officeart/2005/8/layout/vList3#7"/>
    <dgm:cxn modelId="{130CB03B-812D-4EED-9020-488A4294760E}" type="presParOf" srcId="{832ED8BC-7ACD-46E4-B9EF-764AFCCAE176}" destId="{C123DB85-CDBB-471D-8B5D-1F866725AEA9}" srcOrd="1" destOrd="0" presId="urn:microsoft.com/office/officeart/2005/8/layout/vList3#7"/>
    <dgm:cxn modelId="{083D3C33-A601-48A3-ACC3-E3926B8B4D3A}" type="presParOf" srcId="{832ED8BC-7ACD-46E4-B9EF-764AFCCAE176}" destId="{A3262600-8848-4A12-ABBD-54705F6EB14F}" srcOrd="2" destOrd="0" presId="urn:microsoft.com/office/officeart/2005/8/layout/vList3#7"/>
    <dgm:cxn modelId="{35907A97-034C-42AC-9291-0F0CDC031DCC}" type="presParOf" srcId="{A3262600-8848-4A12-ABBD-54705F6EB14F}" destId="{BADA0287-1FC2-4FDC-909D-11CA5FAD6F7B}" srcOrd="0" destOrd="0" presId="urn:microsoft.com/office/officeart/2005/8/layout/vList3#7"/>
    <dgm:cxn modelId="{DDE46185-AD02-4EEC-8D2F-13CDB352061E}" type="presParOf" srcId="{A3262600-8848-4A12-ABBD-54705F6EB14F}" destId="{4B5ED077-DB5F-42A8-98BA-1931ECA55EF8}" srcOrd="1" destOrd="0" presId="urn:microsoft.com/office/officeart/2005/8/layout/vList3#7"/>
    <dgm:cxn modelId="{0EFC62ED-EB88-46D4-A1FC-AA541A6C4329}" type="presParOf" srcId="{832ED8BC-7ACD-46E4-B9EF-764AFCCAE176}" destId="{8488F031-725D-4707-96DA-82A99E6022F9}" srcOrd="3" destOrd="0" presId="urn:microsoft.com/office/officeart/2005/8/layout/vList3#7"/>
    <dgm:cxn modelId="{A87E5381-2B83-46D6-9934-43228D983FC9}" type="presParOf" srcId="{832ED8BC-7ACD-46E4-B9EF-764AFCCAE176}" destId="{9BF58932-A7D3-44D1-9B59-032BCE7108B5}" srcOrd="4" destOrd="0" presId="urn:microsoft.com/office/officeart/2005/8/layout/vList3#7"/>
    <dgm:cxn modelId="{57B9884A-53E4-46DF-A2B8-64579B05F6B9}" type="presParOf" srcId="{9BF58932-A7D3-44D1-9B59-032BCE7108B5}" destId="{02D67879-174A-4D9C-937D-A966DC9A3CAB}" srcOrd="0" destOrd="0" presId="urn:microsoft.com/office/officeart/2005/8/layout/vList3#7"/>
    <dgm:cxn modelId="{87951E17-CDE6-4192-BA85-4C77621D0284}" type="presParOf" srcId="{9BF58932-A7D3-44D1-9B59-032BCE7108B5}" destId="{71EC5B14-AEF2-4097-B6A0-A6793E33CF21}" srcOrd="1" destOrd="0" presId="urn:microsoft.com/office/officeart/2005/8/layout/vList3#7"/>
    <dgm:cxn modelId="{6B440436-4344-4235-A2BD-5821FA094C08}" type="presParOf" srcId="{832ED8BC-7ACD-46E4-B9EF-764AFCCAE176}" destId="{F1CF7A0B-FB75-44C4-A39A-4FB6D6BB34E4}" srcOrd="5" destOrd="0" presId="urn:microsoft.com/office/officeart/2005/8/layout/vList3#7"/>
    <dgm:cxn modelId="{236CC75D-7651-4AE8-AF9C-C11CAE6B83C8}" type="presParOf" srcId="{832ED8BC-7ACD-46E4-B9EF-764AFCCAE176}" destId="{54586E1F-BC04-419B-A15C-001F43FD239C}" srcOrd="6" destOrd="0" presId="urn:microsoft.com/office/officeart/2005/8/layout/vList3#7"/>
    <dgm:cxn modelId="{4F187E7C-B2B3-4FDA-B361-71E0F3C5DB61}" type="presParOf" srcId="{54586E1F-BC04-419B-A15C-001F43FD239C}" destId="{675A0840-72F4-4ACC-AC64-E5B18509D85F}" srcOrd="0" destOrd="0" presId="urn:microsoft.com/office/officeart/2005/8/layout/vList3#7"/>
    <dgm:cxn modelId="{F03A8039-C087-4B5F-A744-D8EA4E83EF4D}" type="presParOf" srcId="{54586E1F-BC04-419B-A15C-001F43FD239C}" destId="{C9B9D9E2-26AD-416D-9737-46327929DCA3}" srcOrd="1" destOrd="0" presId="urn:microsoft.com/office/officeart/2005/8/layout/vList3#7"/>
    <dgm:cxn modelId="{751F6F80-359E-46F8-B3FE-1A177338FBBF}" type="presParOf" srcId="{832ED8BC-7ACD-46E4-B9EF-764AFCCAE176}" destId="{83034BB4-75D4-4709-8C34-5429FFBDAB2B}" srcOrd="7" destOrd="0" presId="urn:microsoft.com/office/officeart/2005/8/layout/vList3#7"/>
    <dgm:cxn modelId="{0D992DEA-30DF-4A80-BA7C-736696266859}" type="presParOf" srcId="{832ED8BC-7ACD-46E4-B9EF-764AFCCAE176}" destId="{749C6277-ED40-4B34-8771-7D2CCA0FC7DB}" srcOrd="8" destOrd="0" presId="urn:microsoft.com/office/officeart/2005/8/layout/vList3#7"/>
    <dgm:cxn modelId="{50226804-4931-451E-80EC-297EE8620C4C}" type="presParOf" srcId="{749C6277-ED40-4B34-8771-7D2CCA0FC7DB}" destId="{E758C5D2-1CD6-4C02-A574-E3E38A9AC2CC}" srcOrd="0" destOrd="0" presId="urn:microsoft.com/office/officeart/2005/8/layout/vList3#7"/>
    <dgm:cxn modelId="{B4174481-CEE2-4977-A3D1-AB1C90FF8393}" type="presParOf" srcId="{749C6277-ED40-4B34-8771-7D2CCA0FC7DB}" destId="{1E61D762-E50C-4698-8898-17430B113A67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A9A48F-7876-42AD-94D4-2832EFE0BC85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5D314-961C-449F-8EF1-EDB86365262C}">
      <dgm:prSet phldrT="[Text]"/>
      <dgm:spPr/>
      <dgm:t>
        <a:bodyPr/>
        <a:lstStyle/>
        <a:p>
          <a:r>
            <a:rPr lang="en-US" dirty="0" smtClean="0"/>
            <a:t>Compression</a:t>
          </a:r>
          <a:endParaRPr lang="en-US" dirty="0"/>
        </a:p>
      </dgm:t>
    </dgm:pt>
    <dgm:pt modelId="{2116AA0A-7F6F-4AF6-8063-7D57B17F1FFB}" type="parTrans" cxnId="{41615720-AA33-4991-B1F5-98D0EAF06699}">
      <dgm:prSet/>
      <dgm:spPr/>
      <dgm:t>
        <a:bodyPr/>
        <a:lstStyle/>
        <a:p>
          <a:endParaRPr lang="en-US"/>
        </a:p>
      </dgm:t>
    </dgm:pt>
    <dgm:pt modelId="{A9FFD3A2-21B9-4FCF-91FE-A8A437293472}" type="sibTrans" cxnId="{41615720-AA33-4991-B1F5-98D0EAF06699}">
      <dgm:prSet/>
      <dgm:spPr/>
      <dgm:t>
        <a:bodyPr/>
        <a:lstStyle/>
        <a:p>
          <a:endParaRPr lang="en-US"/>
        </a:p>
      </dgm:t>
    </dgm:pt>
    <dgm:pt modelId="{82B3FAC1-21A9-4A1C-ABC2-AF92C18EC8B5}">
      <dgm:prSet phldrT="[Text]"/>
      <dgm:spPr/>
      <dgm:t>
        <a:bodyPr/>
        <a:lstStyle/>
        <a:p>
          <a:r>
            <a:rPr lang="en-US" dirty="0" smtClean="0"/>
            <a:t>Ports</a:t>
          </a:r>
          <a:endParaRPr lang="en-US" dirty="0"/>
        </a:p>
      </dgm:t>
    </dgm:pt>
    <dgm:pt modelId="{ECA07BB1-9E25-4B38-B2A5-5CCD9738A687}" type="parTrans" cxnId="{C8ED1EF8-37D9-4945-9BF3-56AB673CB12E}">
      <dgm:prSet/>
      <dgm:spPr/>
      <dgm:t>
        <a:bodyPr/>
        <a:lstStyle/>
        <a:p>
          <a:endParaRPr lang="en-US"/>
        </a:p>
      </dgm:t>
    </dgm:pt>
    <dgm:pt modelId="{F79A6B27-33DA-402A-A434-DE68E15CA6E9}" type="sibTrans" cxnId="{C8ED1EF8-37D9-4945-9BF3-56AB673CB12E}">
      <dgm:prSet/>
      <dgm:spPr/>
      <dgm:t>
        <a:bodyPr/>
        <a:lstStyle/>
        <a:p>
          <a:endParaRPr lang="en-US"/>
        </a:p>
      </dgm:t>
    </dgm:pt>
    <dgm:pt modelId="{36D290CA-5A72-4DF7-931A-06D24A98E3BC}">
      <dgm:prSet phldrT="[Text]"/>
      <dgm:spPr/>
      <dgm:t>
        <a:bodyPr/>
        <a:lstStyle/>
        <a:p>
          <a:r>
            <a:rPr lang="en-US" dirty="0" smtClean="0"/>
            <a:t>Exception Handler</a:t>
          </a:r>
          <a:endParaRPr lang="en-US" dirty="0"/>
        </a:p>
      </dgm:t>
    </dgm:pt>
    <dgm:pt modelId="{21EEFE5B-BB44-435E-974E-E9CC9CAF8BBE}" type="parTrans" cxnId="{F5C2AC18-43B4-4972-A7DD-7AF621E41C4A}">
      <dgm:prSet/>
      <dgm:spPr/>
      <dgm:t>
        <a:bodyPr/>
        <a:lstStyle/>
        <a:p>
          <a:endParaRPr lang="en-US"/>
        </a:p>
      </dgm:t>
    </dgm:pt>
    <dgm:pt modelId="{29773591-5EE0-43C0-AA6E-E49A3AD70724}" type="sibTrans" cxnId="{F5C2AC18-43B4-4972-A7DD-7AF621E41C4A}">
      <dgm:prSet/>
      <dgm:spPr/>
      <dgm:t>
        <a:bodyPr/>
        <a:lstStyle/>
        <a:p>
          <a:endParaRPr lang="en-US"/>
        </a:p>
      </dgm:t>
    </dgm:pt>
    <dgm:pt modelId="{C647FA30-1D9A-4E1D-BDB7-E6554CD2A8A2}">
      <dgm:prSet phldrT="[Text]"/>
      <dgm:spPr/>
      <dgm:t>
        <a:bodyPr/>
        <a:lstStyle/>
        <a:p>
          <a:r>
            <a:rPr lang="en-US" dirty="0" smtClean="0"/>
            <a:t>Block Interpreter</a:t>
          </a:r>
          <a:endParaRPr lang="en-US" dirty="0"/>
        </a:p>
      </dgm:t>
    </dgm:pt>
    <dgm:pt modelId="{5DB7099B-1CF3-4B6F-83EE-4E8F7FF4C5BF}" type="parTrans" cxnId="{D30FD458-9CCC-4ECE-AFFF-C99645DA7491}">
      <dgm:prSet/>
      <dgm:spPr/>
      <dgm:t>
        <a:bodyPr/>
        <a:lstStyle/>
        <a:p>
          <a:endParaRPr lang="en-US"/>
        </a:p>
      </dgm:t>
    </dgm:pt>
    <dgm:pt modelId="{2FDFC125-DC23-4080-97F0-0ACD575AFDE9}" type="sibTrans" cxnId="{D30FD458-9CCC-4ECE-AFFF-C99645DA7491}">
      <dgm:prSet/>
      <dgm:spPr/>
      <dgm:t>
        <a:bodyPr/>
        <a:lstStyle/>
        <a:p>
          <a:endParaRPr lang="en-US"/>
        </a:p>
      </dgm:t>
    </dgm:pt>
    <dgm:pt modelId="{A0FA1890-3F70-4B84-BAE1-EF8E2AED441F}">
      <dgm:prSet phldrT="[Text]"/>
      <dgm:spPr/>
      <dgm:t>
        <a:bodyPr/>
        <a:lstStyle/>
        <a:p>
          <a:r>
            <a:rPr lang="en-US" dirty="0" smtClean="0"/>
            <a:t>Data types</a:t>
          </a:r>
          <a:endParaRPr lang="en-US" dirty="0"/>
        </a:p>
      </dgm:t>
    </dgm:pt>
    <dgm:pt modelId="{9C2099B3-A963-4BE2-AC8B-F8C231478912}" type="parTrans" cxnId="{A43F2B81-15E2-4906-AA37-CCBC120947E1}">
      <dgm:prSet/>
      <dgm:spPr/>
      <dgm:t>
        <a:bodyPr/>
        <a:lstStyle/>
        <a:p>
          <a:endParaRPr lang="en-US"/>
        </a:p>
      </dgm:t>
    </dgm:pt>
    <dgm:pt modelId="{73EE7195-B147-4750-B61C-C481E30BBCAF}" type="sibTrans" cxnId="{A43F2B81-15E2-4906-AA37-CCBC120947E1}">
      <dgm:prSet/>
      <dgm:spPr/>
      <dgm:t>
        <a:bodyPr/>
        <a:lstStyle/>
        <a:p>
          <a:endParaRPr lang="en-US"/>
        </a:p>
      </dgm:t>
    </dgm:pt>
    <dgm:pt modelId="{F8F8031B-8E5B-4256-89E5-08189D6A6174}">
      <dgm:prSet/>
      <dgm:spPr/>
      <dgm:t>
        <a:bodyPr/>
        <a:lstStyle/>
        <a:p>
          <a:r>
            <a:rPr lang="en-US" dirty="0" smtClean="0"/>
            <a:t>Network Protocols</a:t>
          </a:r>
          <a:endParaRPr lang="en-US" dirty="0"/>
        </a:p>
      </dgm:t>
    </dgm:pt>
    <dgm:pt modelId="{C434447E-ECB3-429C-A381-81CD31A14D7F}" type="parTrans" cxnId="{99CD02CA-331A-4AB2-9C6F-E083F3D85822}">
      <dgm:prSet/>
      <dgm:spPr/>
      <dgm:t>
        <a:bodyPr/>
        <a:lstStyle/>
        <a:p>
          <a:endParaRPr lang="en-US"/>
        </a:p>
      </dgm:t>
    </dgm:pt>
    <dgm:pt modelId="{7B3237CF-E80F-4345-87C0-3BF54E0C741F}" type="sibTrans" cxnId="{99CD02CA-331A-4AB2-9C6F-E083F3D85822}">
      <dgm:prSet/>
      <dgm:spPr/>
      <dgm:t>
        <a:bodyPr/>
        <a:lstStyle/>
        <a:p>
          <a:endParaRPr lang="en-US"/>
        </a:p>
      </dgm:t>
    </dgm:pt>
    <dgm:pt modelId="{2F7C7442-F886-4D99-85DF-2CDE736AC749}">
      <dgm:prSet/>
      <dgm:spPr/>
      <dgm:t>
        <a:bodyPr/>
        <a:lstStyle/>
        <a:p>
          <a:r>
            <a:rPr lang="en-US" dirty="0" smtClean="0"/>
            <a:t>Sandboxes</a:t>
          </a:r>
          <a:endParaRPr lang="en-US" dirty="0"/>
        </a:p>
      </dgm:t>
    </dgm:pt>
    <dgm:pt modelId="{EDF219B9-7B20-4CCB-AEAE-C57E2FADEF62}" type="parTrans" cxnId="{4ABD8928-F993-4A7D-B265-957B36805B5C}">
      <dgm:prSet/>
      <dgm:spPr/>
      <dgm:t>
        <a:bodyPr/>
        <a:lstStyle/>
        <a:p>
          <a:endParaRPr lang="en-US"/>
        </a:p>
      </dgm:t>
    </dgm:pt>
    <dgm:pt modelId="{0FE72079-78A2-47C9-9620-380207BBE236}" type="sibTrans" cxnId="{4ABD8928-F993-4A7D-B265-957B36805B5C}">
      <dgm:prSet/>
      <dgm:spPr/>
      <dgm:t>
        <a:bodyPr/>
        <a:lstStyle/>
        <a:p>
          <a:endParaRPr lang="en-US"/>
        </a:p>
      </dgm:t>
    </dgm:pt>
    <dgm:pt modelId="{F1DEA07D-E7D1-408E-A92F-3104D5CF67B5}">
      <dgm:prSet/>
      <dgm:spPr/>
      <dgm:t>
        <a:bodyPr/>
        <a:lstStyle/>
        <a:p>
          <a:r>
            <a:rPr lang="en-US" dirty="0" smtClean="0"/>
            <a:t>Block Translator</a:t>
          </a:r>
          <a:endParaRPr lang="en-US" dirty="0"/>
        </a:p>
      </dgm:t>
    </dgm:pt>
    <dgm:pt modelId="{E8044FCE-C71D-4C57-8840-A61FFF3E0532}" type="parTrans" cxnId="{741F894B-2406-4255-A929-823B48E3AA20}">
      <dgm:prSet/>
      <dgm:spPr/>
      <dgm:t>
        <a:bodyPr/>
        <a:lstStyle/>
        <a:p>
          <a:endParaRPr lang="en-US"/>
        </a:p>
      </dgm:t>
    </dgm:pt>
    <dgm:pt modelId="{C73ADEDB-B517-4139-9DC4-5F6384B01AD9}" type="sibTrans" cxnId="{741F894B-2406-4255-A929-823B48E3AA20}">
      <dgm:prSet/>
      <dgm:spPr/>
      <dgm:t>
        <a:bodyPr/>
        <a:lstStyle/>
        <a:p>
          <a:endParaRPr lang="en-US"/>
        </a:p>
      </dgm:t>
    </dgm:pt>
    <dgm:pt modelId="{FD53DACD-375D-444E-8B25-B40AE5581AFD}">
      <dgm:prSet/>
      <dgm:spPr/>
      <dgm:t>
        <a:bodyPr/>
        <a:lstStyle/>
        <a:p>
          <a:r>
            <a:rPr lang="en-US" dirty="0" smtClean="0"/>
            <a:t>Native Functions</a:t>
          </a:r>
          <a:endParaRPr lang="en-US" dirty="0"/>
        </a:p>
      </dgm:t>
    </dgm:pt>
    <dgm:pt modelId="{EEAEA4DA-6636-457F-9E3E-44A74815A3BB}" type="parTrans" cxnId="{1312EE71-1BC4-4AF2-B822-B79776A5738A}">
      <dgm:prSet/>
      <dgm:spPr/>
      <dgm:t>
        <a:bodyPr/>
        <a:lstStyle/>
        <a:p>
          <a:endParaRPr lang="en-US"/>
        </a:p>
      </dgm:t>
    </dgm:pt>
    <dgm:pt modelId="{75458F23-9FFE-471D-B413-CF8C228E02E1}" type="sibTrans" cxnId="{1312EE71-1BC4-4AF2-B822-B79776A5738A}">
      <dgm:prSet/>
      <dgm:spPr/>
      <dgm:t>
        <a:bodyPr/>
        <a:lstStyle/>
        <a:p>
          <a:endParaRPr lang="en-US"/>
        </a:p>
      </dgm:t>
    </dgm:pt>
    <dgm:pt modelId="{E4997D5F-1BD5-482F-830C-62BCADC5472D}">
      <dgm:prSet/>
      <dgm:spPr/>
      <dgm:t>
        <a:bodyPr/>
        <a:lstStyle/>
        <a:p>
          <a:r>
            <a:rPr lang="en-US" dirty="0" smtClean="0"/>
            <a:t>Memory Manager</a:t>
          </a:r>
          <a:endParaRPr lang="en-US" dirty="0"/>
        </a:p>
      </dgm:t>
    </dgm:pt>
    <dgm:pt modelId="{04D9E5CF-FCA3-4038-968F-FD021181B276}" type="parTrans" cxnId="{5671A5CD-7BE0-44DB-A30A-75C79E3432D4}">
      <dgm:prSet/>
      <dgm:spPr/>
      <dgm:t>
        <a:bodyPr/>
        <a:lstStyle/>
        <a:p>
          <a:endParaRPr lang="en-US"/>
        </a:p>
      </dgm:t>
    </dgm:pt>
    <dgm:pt modelId="{2E5A3264-01C5-4C5F-9C69-ADEC0EB6CFB5}" type="sibTrans" cxnId="{5671A5CD-7BE0-44DB-A30A-75C79E3432D4}">
      <dgm:prSet/>
      <dgm:spPr/>
      <dgm:t>
        <a:bodyPr/>
        <a:lstStyle/>
        <a:p>
          <a:endParaRPr lang="en-US"/>
        </a:p>
      </dgm:t>
    </dgm:pt>
    <dgm:pt modelId="{DA902342-3F7A-4901-BF68-BDEBE43F2725}" type="pres">
      <dgm:prSet presAssocID="{B7A9A48F-7876-42AD-94D4-2832EFE0BC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7F4769-4083-4A9A-A519-D6D892F5AA9C}" type="pres">
      <dgm:prSet presAssocID="{F8F8031B-8E5B-4256-89E5-08189D6A6174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AC7FE-0FDA-4C01-8F91-EEA7B16EA0D6}" type="pres">
      <dgm:prSet presAssocID="{7B3237CF-E80F-4345-87C0-3BF54E0C741F}" presName="sibTrans" presStyleCnt="0"/>
      <dgm:spPr/>
    </dgm:pt>
    <dgm:pt modelId="{2CABDD6F-EE62-4CFE-A472-0E92EA20C14D}" type="pres">
      <dgm:prSet presAssocID="{4975D314-961C-449F-8EF1-EDB86365262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60920-E0F3-42B2-89CA-0A107C76EE51}" type="pres">
      <dgm:prSet presAssocID="{A9FFD3A2-21B9-4FCF-91FE-A8A437293472}" presName="sibTrans" presStyleCnt="0"/>
      <dgm:spPr/>
    </dgm:pt>
    <dgm:pt modelId="{C7D21A73-FD75-447B-AA8B-DA24F47B88BC}" type="pres">
      <dgm:prSet presAssocID="{2F7C7442-F886-4D99-85DF-2CDE736AC74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BF4B3-17BB-4355-A78E-F8CBAA31804D}" type="pres">
      <dgm:prSet presAssocID="{0FE72079-78A2-47C9-9620-380207BBE236}" presName="sibTrans" presStyleCnt="0"/>
      <dgm:spPr/>
    </dgm:pt>
    <dgm:pt modelId="{34F46A02-877B-4EC5-B80B-86C704F27825}" type="pres">
      <dgm:prSet presAssocID="{F1DEA07D-E7D1-408E-A92F-3104D5CF67B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FB461-D9C9-42B6-AF74-9DB11F75E40B}" type="pres">
      <dgm:prSet presAssocID="{C73ADEDB-B517-4139-9DC4-5F6384B01AD9}" presName="sibTrans" presStyleCnt="0"/>
      <dgm:spPr/>
    </dgm:pt>
    <dgm:pt modelId="{A6698D94-7275-4043-9454-3ACBE69E5281}" type="pres">
      <dgm:prSet presAssocID="{82B3FAC1-21A9-4A1C-ABC2-AF92C18EC8B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59994-5AE9-4557-B94B-30051929276C}" type="pres">
      <dgm:prSet presAssocID="{F79A6B27-33DA-402A-A434-DE68E15CA6E9}" presName="sibTrans" presStyleCnt="0"/>
      <dgm:spPr/>
    </dgm:pt>
    <dgm:pt modelId="{A1A5E3C4-C993-4387-BC7F-63D83F170F95}" type="pres">
      <dgm:prSet presAssocID="{36D290CA-5A72-4DF7-931A-06D24A98E3B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D55B9-3CEB-425C-A300-8789C803F25F}" type="pres">
      <dgm:prSet presAssocID="{29773591-5EE0-43C0-AA6E-E49A3AD70724}" presName="sibTrans" presStyleCnt="0"/>
      <dgm:spPr/>
    </dgm:pt>
    <dgm:pt modelId="{51B7DB25-6AC6-4A08-B6CD-02867A5B0062}" type="pres">
      <dgm:prSet presAssocID="{C647FA30-1D9A-4E1D-BDB7-E6554CD2A8A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AB41C-C26B-49D0-AEE7-21E6EFF59CB2}" type="pres">
      <dgm:prSet presAssocID="{2FDFC125-DC23-4080-97F0-0ACD575AFDE9}" presName="sibTrans" presStyleCnt="0"/>
      <dgm:spPr/>
    </dgm:pt>
    <dgm:pt modelId="{50DE3C0F-6D57-4C4C-B699-AC6DCFF83D3E}" type="pres">
      <dgm:prSet presAssocID="{A0FA1890-3F70-4B84-BAE1-EF8E2AED441F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9B949-9EB6-4244-9203-441FB620F123}" type="pres">
      <dgm:prSet presAssocID="{73EE7195-B147-4750-B61C-C481E30BBCAF}" presName="sibTrans" presStyleCnt="0"/>
      <dgm:spPr/>
    </dgm:pt>
    <dgm:pt modelId="{D20FFF8B-C10E-4BFF-A680-34F6C2572D19}" type="pres">
      <dgm:prSet presAssocID="{FD53DACD-375D-444E-8B25-B40AE5581AF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7E5E8-038A-479D-8D42-2FBB9DEC7B94}" type="pres">
      <dgm:prSet presAssocID="{75458F23-9FFE-471D-B413-CF8C228E02E1}" presName="sibTrans" presStyleCnt="0"/>
      <dgm:spPr/>
    </dgm:pt>
    <dgm:pt modelId="{BA122C98-192C-4102-82EE-0E086456B417}" type="pres">
      <dgm:prSet presAssocID="{E4997D5F-1BD5-482F-830C-62BCADC5472D}" presName="node" presStyleLbl="node1" presStyleIdx="9" presStyleCnt="10" custScaleX="316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CD02CA-331A-4AB2-9C6F-E083F3D85822}" srcId="{B7A9A48F-7876-42AD-94D4-2832EFE0BC85}" destId="{F8F8031B-8E5B-4256-89E5-08189D6A6174}" srcOrd="0" destOrd="0" parTransId="{C434447E-ECB3-429C-A381-81CD31A14D7F}" sibTransId="{7B3237CF-E80F-4345-87C0-3BF54E0C741F}"/>
    <dgm:cxn modelId="{741F894B-2406-4255-A929-823B48E3AA20}" srcId="{B7A9A48F-7876-42AD-94D4-2832EFE0BC85}" destId="{F1DEA07D-E7D1-408E-A92F-3104D5CF67B5}" srcOrd="3" destOrd="0" parTransId="{E8044FCE-C71D-4C57-8840-A61FFF3E0532}" sibTransId="{C73ADEDB-B517-4139-9DC4-5F6384B01AD9}"/>
    <dgm:cxn modelId="{1312EE71-1BC4-4AF2-B822-B79776A5738A}" srcId="{B7A9A48F-7876-42AD-94D4-2832EFE0BC85}" destId="{FD53DACD-375D-444E-8B25-B40AE5581AFD}" srcOrd="8" destOrd="0" parTransId="{EEAEA4DA-6636-457F-9E3E-44A74815A3BB}" sibTransId="{75458F23-9FFE-471D-B413-CF8C228E02E1}"/>
    <dgm:cxn modelId="{4ABD8928-F993-4A7D-B265-957B36805B5C}" srcId="{B7A9A48F-7876-42AD-94D4-2832EFE0BC85}" destId="{2F7C7442-F886-4D99-85DF-2CDE736AC749}" srcOrd="2" destOrd="0" parTransId="{EDF219B9-7B20-4CCB-AEAE-C57E2FADEF62}" sibTransId="{0FE72079-78A2-47C9-9620-380207BBE236}"/>
    <dgm:cxn modelId="{A43F2B81-15E2-4906-AA37-CCBC120947E1}" srcId="{B7A9A48F-7876-42AD-94D4-2832EFE0BC85}" destId="{A0FA1890-3F70-4B84-BAE1-EF8E2AED441F}" srcOrd="7" destOrd="0" parTransId="{9C2099B3-A963-4BE2-AC8B-F8C231478912}" sibTransId="{73EE7195-B147-4750-B61C-C481E30BBCAF}"/>
    <dgm:cxn modelId="{F5C2AC18-43B4-4972-A7DD-7AF621E41C4A}" srcId="{B7A9A48F-7876-42AD-94D4-2832EFE0BC85}" destId="{36D290CA-5A72-4DF7-931A-06D24A98E3BC}" srcOrd="5" destOrd="0" parTransId="{21EEFE5B-BB44-435E-974E-E9CC9CAF8BBE}" sibTransId="{29773591-5EE0-43C0-AA6E-E49A3AD70724}"/>
    <dgm:cxn modelId="{5BD10FE1-A4AC-46B3-9751-5A6747AC4165}" type="presOf" srcId="{FD53DACD-375D-444E-8B25-B40AE5581AFD}" destId="{D20FFF8B-C10E-4BFF-A680-34F6C2572D19}" srcOrd="0" destOrd="0" presId="urn:microsoft.com/office/officeart/2005/8/layout/default#2"/>
    <dgm:cxn modelId="{5671A5CD-7BE0-44DB-A30A-75C79E3432D4}" srcId="{B7A9A48F-7876-42AD-94D4-2832EFE0BC85}" destId="{E4997D5F-1BD5-482F-830C-62BCADC5472D}" srcOrd="9" destOrd="0" parTransId="{04D9E5CF-FCA3-4038-968F-FD021181B276}" sibTransId="{2E5A3264-01C5-4C5F-9C69-ADEC0EB6CFB5}"/>
    <dgm:cxn modelId="{C8ED1EF8-37D9-4945-9BF3-56AB673CB12E}" srcId="{B7A9A48F-7876-42AD-94D4-2832EFE0BC85}" destId="{82B3FAC1-21A9-4A1C-ABC2-AF92C18EC8B5}" srcOrd="4" destOrd="0" parTransId="{ECA07BB1-9E25-4B38-B2A5-5CCD9738A687}" sibTransId="{F79A6B27-33DA-402A-A434-DE68E15CA6E9}"/>
    <dgm:cxn modelId="{53352294-C360-43C3-BC39-A8D142B0729A}" type="presOf" srcId="{82B3FAC1-21A9-4A1C-ABC2-AF92C18EC8B5}" destId="{A6698D94-7275-4043-9454-3ACBE69E5281}" srcOrd="0" destOrd="0" presId="urn:microsoft.com/office/officeart/2005/8/layout/default#2"/>
    <dgm:cxn modelId="{E8071174-4EF9-4F24-906C-8ED82F6795FA}" type="presOf" srcId="{F1DEA07D-E7D1-408E-A92F-3104D5CF67B5}" destId="{34F46A02-877B-4EC5-B80B-86C704F27825}" srcOrd="0" destOrd="0" presId="urn:microsoft.com/office/officeart/2005/8/layout/default#2"/>
    <dgm:cxn modelId="{65532FD8-501B-4436-AC08-16AFC7AD47C4}" type="presOf" srcId="{2F7C7442-F886-4D99-85DF-2CDE736AC749}" destId="{C7D21A73-FD75-447B-AA8B-DA24F47B88BC}" srcOrd="0" destOrd="0" presId="urn:microsoft.com/office/officeart/2005/8/layout/default#2"/>
    <dgm:cxn modelId="{679EEF99-1D18-4236-A0EB-C2CECB6B330D}" type="presOf" srcId="{36D290CA-5A72-4DF7-931A-06D24A98E3BC}" destId="{A1A5E3C4-C993-4387-BC7F-63D83F170F95}" srcOrd="0" destOrd="0" presId="urn:microsoft.com/office/officeart/2005/8/layout/default#2"/>
    <dgm:cxn modelId="{961D8696-75D2-420A-AE78-38E536C68F25}" type="presOf" srcId="{C647FA30-1D9A-4E1D-BDB7-E6554CD2A8A2}" destId="{51B7DB25-6AC6-4A08-B6CD-02867A5B0062}" srcOrd="0" destOrd="0" presId="urn:microsoft.com/office/officeart/2005/8/layout/default#2"/>
    <dgm:cxn modelId="{153DEDA3-EC22-4B3F-A42B-BBC6775D5699}" type="presOf" srcId="{F8F8031B-8E5B-4256-89E5-08189D6A6174}" destId="{507F4769-4083-4A9A-A519-D6D892F5AA9C}" srcOrd="0" destOrd="0" presId="urn:microsoft.com/office/officeart/2005/8/layout/default#2"/>
    <dgm:cxn modelId="{D30FD458-9CCC-4ECE-AFFF-C99645DA7491}" srcId="{B7A9A48F-7876-42AD-94D4-2832EFE0BC85}" destId="{C647FA30-1D9A-4E1D-BDB7-E6554CD2A8A2}" srcOrd="6" destOrd="0" parTransId="{5DB7099B-1CF3-4B6F-83EE-4E8F7FF4C5BF}" sibTransId="{2FDFC125-DC23-4080-97F0-0ACD575AFDE9}"/>
    <dgm:cxn modelId="{4F973A6B-4003-4F51-B2E2-17E0826450A9}" type="presOf" srcId="{4975D314-961C-449F-8EF1-EDB86365262C}" destId="{2CABDD6F-EE62-4CFE-A472-0E92EA20C14D}" srcOrd="0" destOrd="0" presId="urn:microsoft.com/office/officeart/2005/8/layout/default#2"/>
    <dgm:cxn modelId="{96AECE47-2172-4B80-AC04-546F9AE435CD}" type="presOf" srcId="{E4997D5F-1BD5-482F-830C-62BCADC5472D}" destId="{BA122C98-192C-4102-82EE-0E086456B417}" srcOrd="0" destOrd="0" presId="urn:microsoft.com/office/officeart/2005/8/layout/default#2"/>
    <dgm:cxn modelId="{28B66690-70CF-42E6-887E-63504AD8B7C2}" type="presOf" srcId="{A0FA1890-3F70-4B84-BAE1-EF8E2AED441F}" destId="{50DE3C0F-6D57-4C4C-B699-AC6DCFF83D3E}" srcOrd="0" destOrd="0" presId="urn:microsoft.com/office/officeart/2005/8/layout/default#2"/>
    <dgm:cxn modelId="{41615720-AA33-4991-B1F5-98D0EAF06699}" srcId="{B7A9A48F-7876-42AD-94D4-2832EFE0BC85}" destId="{4975D314-961C-449F-8EF1-EDB86365262C}" srcOrd="1" destOrd="0" parTransId="{2116AA0A-7F6F-4AF6-8063-7D57B17F1FFB}" sibTransId="{A9FFD3A2-21B9-4FCF-91FE-A8A437293472}"/>
    <dgm:cxn modelId="{CCBDE3A4-242F-4C11-AA1C-6B065BAAC709}" type="presOf" srcId="{B7A9A48F-7876-42AD-94D4-2832EFE0BC85}" destId="{DA902342-3F7A-4901-BF68-BDEBE43F2725}" srcOrd="0" destOrd="0" presId="urn:microsoft.com/office/officeart/2005/8/layout/default#2"/>
    <dgm:cxn modelId="{A9AB8279-4A55-47C4-98B6-118F6721F87B}" type="presParOf" srcId="{DA902342-3F7A-4901-BF68-BDEBE43F2725}" destId="{507F4769-4083-4A9A-A519-D6D892F5AA9C}" srcOrd="0" destOrd="0" presId="urn:microsoft.com/office/officeart/2005/8/layout/default#2"/>
    <dgm:cxn modelId="{53D1E01D-0304-4D0F-9E7C-045A6986284D}" type="presParOf" srcId="{DA902342-3F7A-4901-BF68-BDEBE43F2725}" destId="{132AC7FE-0FDA-4C01-8F91-EEA7B16EA0D6}" srcOrd="1" destOrd="0" presId="urn:microsoft.com/office/officeart/2005/8/layout/default#2"/>
    <dgm:cxn modelId="{2965BFAC-201E-4ED3-A9FD-B23F324AE56A}" type="presParOf" srcId="{DA902342-3F7A-4901-BF68-BDEBE43F2725}" destId="{2CABDD6F-EE62-4CFE-A472-0E92EA20C14D}" srcOrd="2" destOrd="0" presId="urn:microsoft.com/office/officeart/2005/8/layout/default#2"/>
    <dgm:cxn modelId="{33C75CFA-9466-47E9-96E4-569ECE32089A}" type="presParOf" srcId="{DA902342-3F7A-4901-BF68-BDEBE43F2725}" destId="{A9060920-E0F3-42B2-89CA-0A107C76EE51}" srcOrd="3" destOrd="0" presId="urn:microsoft.com/office/officeart/2005/8/layout/default#2"/>
    <dgm:cxn modelId="{A45BF206-E018-4ABC-A077-030F124D447D}" type="presParOf" srcId="{DA902342-3F7A-4901-BF68-BDEBE43F2725}" destId="{C7D21A73-FD75-447B-AA8B-DA24F47B88BC}" srcOrd="4" destOrd="0" presId="urn:microsoft.com/office/officeart/2005/8/layout/default#2"/>
    <dgm:cxn modelId="{9FFAEE08-526A-44AB-A9B0-BACA6111EABA}" type="presParOf" srcId="{DA902342-3F7A-4901-BF68-BDEBE43F2725}" destId="{7ABBF4B3-17BB-4355-A78E-F8CBAA31804D}" srcOrd="5" destOrd="0" presId="urn:microsoft.com/office/officeart/2005/8/layout/default#2"/>
    <dgm:cxn modelId="{17DE6EE5-255B-46C1-B1F1-C485EECD2AD8}" type="presParOf" srcId="{DA902342-3F7A-4901-BF68-BDEBE43F2725}" destId="{34F46A02-877B-4EC5-B80B-86C704F27825}" srcOrd="6" destOrd="0" presId="urn:microsoft.com/office/officeart/2005/8/layout/default#2"/>
    <dgm:cxn modelId="{7F49E642-541C-4FF7-AC0A-BDE5AB9A3D5C}" type="presParOf" srcId="{DA902342-3F7A-4901-BF68-BDEBE43F2725}" destId="{2C0FB461-D9C9-42B6-AF74-9DB11F75E40B}" srcOrd="7" destOrd="0" presId="urn:microsoft.com/office/officeart/2005/8/layout/default#2"/>
    <dgm:cxn modelId="{7FB1A093-C6AF-4CE4-AF44-7F9E6B81A869}" type="presParOf" srcId="{DA902342-3F7A-4901-BF68-BDEBE43F2725}" destId="{A6698D94-7275-4043-9454-3ACBE69E5281}" srcOrd="8" destOrd="0" presId="urn:microsoft.com/office/officeart/2005/8/layout/default#2"/>
    <dgm:cxn modelId="{01B6FCF1-47D2-4F0E-93F2-46FD407230FD}" type="presParOf" srcId="{DA902342-3F7A-4901-BF68-BDEBE43F2725}" destId="{37859994-5AE9-4557-B94B-30051929276C}" srcOrd="9" destOrd="0" presId="urn:microsoft.com/office/officeart/2005/8/layout/default#2"/>
    <dgm:cxn modelId="{57E1C467-BFCF-437D-9398-4B82F9924762}" type="presParOf" srcId="{DA902342-3F7A-4901-BF68-BDEBE43F2725}" destId="{A1A5E3C4-C993-4387-BC7F-63D83F170F95}" srcOrd="10" destOrd="0" presId="urn:microsoft.com/office/officeart/2005/8/layout/default#2"/>
    <dgm:cxn modelId="{08E32CC8-6847-4DAC-A267-9BB3B7FC046D}" type="presParOf" srcId="{DA902342-3F7A-4901-BF68-BDEBE43F2725}" destId="{648D55B9-3CEB-425C-A300-8789C803F25F}" srcOrd="11" destOrd="0" presId="urn:microsoft.com/office/officeart/2005/8/layout/default#2"/>
    <dgm:cxn modelId="{8BFAD69D-B55A-4213-9FAD-0A58BE1B4B7C}" type="presParOf" srcId="{DA902342-3F7A-4901-BF68-BDEBE43F2725}" destId="{51B7DB25-6AC6-4A08-B6CD-02867A5B0062}" srcOrd="12" destOrd="0" presId="urn:microsoft.com/office/officeart/2005/8/layout/default#2"/>
    <dgm:cxn modelId="{23509622-6525-42B1-81D8-01AB245F28F8}" type="presParOf" srcId="{DA902342-3F7A-4901-BF68-BDEBE43F2725}" destId="{B7EAB41C-C26B-49D0-AEE7-21E6EFF59CB2}" srcOrd="13" destOrd="0" presId="urn:microsoft.com/office/officeart/2005/8/layout/default#2"/>
    <dgm:cxn modelId="{EA6442D2-B3C8-46BC-A03A-408254BB6052}" type="presParOf" srcId="{DA902342-3F7A-4901-BF68-BDEBE43F2725}" destId="{50DE3C0F-6D57-4C4C-B699-AC6DCFF83D3E}" srcOrd="14" destOrd="0" presId="urn:microsoft.com/office/officeart/2005/8/layout/default#2"/>
    <dgm:cxn modelId="{C01FC7AC-54FC-4420-9A51-945E774B4CC2}" type="presParOf" srcId="{DA902342-3F7A-4901-BF68-BDEBE43F2725}" destId="{A859B949-9EB6-4244-9203-441FB620F123}" srcOrd="15" destOrd="0" presId="urn:microsoft.com/office/officeart/2005/8/layout/default#2"/>
    <dgm:cxn modelId="{D86B7DA4-5BAC-4AF1-A616-093E879D1291}" type="presParOf" srcId="{DA902342-3F7A-4901-BF68-BDEBE43F2725}" destId="{D20FFF8B-C10E-4BFF-A680-34F6C2572D19}" srcOrd="16" destOrd="0" presId="urn:microsoft.com/office/officeart/2005/8/layout/default#2"/>
    <dgm:cxn modelId="{35886ADD-8A97-431A-9B1D-65BF34BCD4EF}" type="presParOf" srcId="{DA902342-3F7A-4901-BF68-BDEBE43F2725}" destId="{C757E5E8-038A-479D-8D42-2FBB9DEC7B94}" srcOrd="17" destOrd="0" presId="urn:microsoft.com/office/officeart/2005/8/layout/default#2"/>
    <dgm:cxn modelId="{0ED95212-C455-4305-9507-529309F0BE82}" type="presParOf" srcId="{DA902342-3F7A-4901-BF68-BDEBE43F2725}" destId="{BA122C98-192C-4102-82EE-0E086456B417}" srcOrd="1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E4E8E2-9374-41DC-9C4A-FAE6D085F30D}">
      <dsp:nvSpPr>
        <dsp:cNvPr id="0" name=""/>
        <dsp:cNvSpPr/>
      </dsp:nvSpPr>
      <dsp:spPr>
        <a:xfrm rot="10800000">
          <a:off x="908414" y="424"/>
          <a:ext cx="3141726" cy="4683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5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Android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908414" y="424"/>
        <a:ext cx="3141726" cy="468310"/>
      </dsp:txXfrm>
    </dsp:sp>
    <dsp:sp modelId="{81224BBC-5C9E-4E6B-8698-2E303839192F}">
      <dsp:nvSpPr>
        <dsp:cNvPr id="0" name=""/>
        <dsp:cNvSpPr/>
      </dsp:nvSpPr>
      <dsp:spPr>
        <a:xfrm>
          <a:off x="674259" y="424"/>
          <a:ext cx="468310" cy="4683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F77EE-0ED1-4C26-81A7-F07194771DAC}">
      <dsp:nvSpPr>
        <dsp:cNvPr id="0" name=""/>
        <dsp:cNvSpPr/>
      </dsp:nvSpPr>
      <dsp:spPr>
        <a:xfrm rot="10800000">
          <a:off x="908414" y="608529"/>
          <a:ext cx="3141726" cy="4683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5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iOS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908414" y="608529"/>
        <a:ext cx="3141726" cy="468310"/>
      </dsp:txXfrm>
    </dsp:sp>
    <dsp:sp modelId="{697EC77B-AA5E-413E-B127-8280FEAAFF28}">
      <dsp:nvSpPr>
        <dsp:cNvPr id="0" name=""/>
        <dsp:cNvSpPr/>
      </dsp:nvSpPr>
      <dsp:spPr>
        <a:xfrm>
          <a:off x="674259" y="608529"/>
          <a:ext cx="468310" cy="4683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2BC53-9930-406F-806B-CD12EAE73F1C}">
      <dsp:nvSpPr>
        <dsp:cNvPr id="0" name=""/>
        <dsp:cNvSpPr/>
      </dsp:nvSpPr>
      <dsp:spPr>
        <a:xfrm rot="10800000">
          <a:off x="908414" y="1216634"/>
          <a:ext cx="3141726" cy="4683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5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BlackBerry RIM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908414" y="1216634"/>
        <a:ext cx="3141726" cy="468310"/>
      </dsp:txXfrm>
    </dsp:sp>
    <dsp:sp modelId="{AB440DF5-D031-4DDB-BA05-23AB9C8B0913}">
      <dsp:nvSpPr>
        <dsp:cNvPr id="0" name=""/>
        <dsp:cNvSpPr/>
      </dsp:nvSpPr>
      <dsp:spPr>
        <a:xfrm>
          <a:off x="674259" y="1216634"/>
          <a:ext cx="468310" cy="4683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7E3D2-8A1E-444F-9D45-83C8681E2DA0}">
      <dsp:nvSpPr>
        <dsp:cNvPr id="0" name=""/>
        <dsp:cNvSpPr/>
      </dsp:nvSpPr>
      <dsp:spPr>
        <a:xfrm rot="10800000">
          <a:off x="940744" y="1824739"/>
          <a:ext cx="3141726" cy="4683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5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Windows Phone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940744" y="1824739"/>
        <a:ext cx="3141726" cy="468310"/>
      </dsp:txXfrm>
    </dsp:sp>
    <dsp:sp modelId="{5130DFF5-03A7-43EF-8E6C-9A7B6CD8B81B}">
      <dsp:nvSpPr>
        <dsp:cNvPr id="0" name=""/>
        <dsp:cNvSpPr/>
      </dsp:nvSpPr>
      <dsp:spPr>
        <a:xfrm>
          <a:off x="641929" y="1824739"/>
          <a:ext cx="597630" cy="46831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1EBBB-75BB-46E4-8DE6-9CDD1F295761}">
      <dsp:nvSpPr>
        <dsp:cNvPr id="0" name=""/>
        <dsp:cNvSpPr/>
      </dsp:nvSpPr>
      <dsp:spPr>
        <a:xfrm rot="10800000">
          <a:off x="940744" y="2432844"/>
          <a:ext cx="3141726" cy="4683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5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Tizen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 Linux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940744" y="2432844"/>
        <a:ext cx="3141726" cy="468310"/>
      </dsp:txXfrm>
    </dsp:sp>
    <dsp:sp modelId="{8DB1DDDA-0B99-4B40-A103-33AAA3E24299}">
      <dsp:nvSpPr>
        <dsp:cNvPr id="0" name=""/>
        <dsp:cNvSpPr/>
      </dsp:nvSpPr>
      <dsp:spPr>
        <a:xfrm>
          <a:off x="641929" y="2432844"/>
          <a:ext cx="597630" cy="46831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32539-8C9C-4687-AFB3-43B5C4B3864C}">
      <dsp:nvSpPr>
        <dsp:cNvPr id="0" name=""/>
        <dsp:cNvSpPr/>
      </dsp:nvSpPr>
      <dsp:spPr>
        <a:xfrm rot="10800000">
          <a:off x="908414" y="3040949"/>
          <a:ext cx="3141726" cy="4683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5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Linux OS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908414" y="3040949"/>
        <a:ext cx="3141726" cy="468310"/>
      </dsp:txXfrm>
    </dsp:sp>
    <dsp:sp modelId="{3ADE5596-83E6-4936-95D0-0C8051B726BF}">
      <dsp:nvSpPr>
        <dsp:cNvPr id="0" name=""/>
        <dsp:cNvSpPr/>
      </dsp:nvSpPr>
      <dsp:spPr>
        <a:xfrm>
          <a:off x="674259" y="3040949"/>
          <a:ext cx="468310" cy="46831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D5843-C271-4067-A4E9-6E3F6394C16C}">
      <dsp:nvSpPr>
        <dsp:cNvPr id="0" name=""/>
        <dsp:cNvSpPr/>
      </dsp:nvSpPr>
      <dsp:spPr>
        <a:xfrm rot="10800000">
          <a:off x="922837" y="3649054"/>
          <a:ext cx="3141726" cy="4683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5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BREW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922837" y="3649054"/>
        <a:ext cx="3141726" cy="468310"/>
      </dsp:txXfrm>
    </dsp:sp>
    <dsp:sp modelId="{745AE3C6-9F4F-4250-B3D7-09471D523EDF}">
      <dsp:nvSpPr>
        <dsp:cNvPr id="0" name=""/>
        <dsp:cNvSpPr/>
      </dsp:nvSpPr>
      <dsp:spPr>
        <a:xfrm>
          <a:off x="659836" y="3689687"/>
          <a:ext cx="526001" cy="387044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8F802-71C2-4056-BE70-914693ACC71F}">
      <dsp:nvSpPr>
        <dsp:cNvPr id="0" name=""/>
        <dsp:cNvSpPr/>
      </dsp:nvSpPr>
      <dsp:spPr>
        <a:xfrm rot="10800000">
          <a:off x="908414" y="4257159"/>
          <a:ext cx="3141726" cy="4683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5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Symbian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 OS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908414" y="4257159"/>
        <a:ext cx="3141726" cy="468310"/>
      </dsp:txXfrm>
    </dsp:sp>
    <dsp:sp modelId="{B4F24ED4-46D4-4F25-B36A-5B5FA55C631A}">
      <dsp:nvSpPr>
        <dsp:cNvPr id="0" name=""/>
        <dsp:cNvSpPr/>
      </dsp:nvSpPr>
      <dsp:spPr>
        <a:xfrm>
          <a:off x="674259" y="4257159"/>
          <a:ext cx="468310" cy="468310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5867B-230B-4603-B8DA-8C5931B6ECF5}">
      <dsp:nvSpPr>
        <dsp:cNvPr id="0" name=""/>
        <dsp:cNvSpPr/>
      </dsp:nvSpPr>
      <dsp:spPr>
        <a:xfrm rot="10800000">
          <a:off x="908414" y="4865264"/>
          <a:ext cx="3141726" cy="4683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5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Palm </a:t>
          </a: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webOS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908414" y="4865264"/>
        <a:ext cx="3141726" cy="468310"/>
      </dsp:txXfrm>
    </dsp:sp>
    <dsp:sp modelId="{C1BF0578-210D-4EF5-ADBA-459809FA8702}">
      <dsp:nvSpPr>
        <dsp:cNvPr id="0" name=""/>
        <dsp:cNvSpPr/>
      </dsp:nvSpPr>
      <dsp:spPr>
        <a:xfrm>
          <a:off x="674259" y="4865264"/>
          <a:ext cx="468310" cy="468310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1E368B-7232-4B8A-BDC2-C3A1A331D2BA}">
      <dsp:nvSpPr>
        <dsp:cNvPr id="0" name=""/>
        <dsp:cNvSpPr/>
      </dsp:nvSpPr>
      <dsp:spPr>
        <a:xfrm>
          <a:off x="0" y="81714"/>
          <a:ext cx="4191000" cy="10635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Applications</a:t>
          </a:r>
          <a:endParaRPr lang="en-US" sz="1600" b="1" kern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Home</a:t>
          </a:r>
          <a:endParaRPr lang="en-US" sz="1200" kern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Contacts</a:t>
          </a:r>
          <a:endParaRPr lang="en-US" sz="1200" kern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Browser</a:t>
          </a:r>
          <a:endParaRPr lang="en-US" sz="1200" kern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Phone</a:t>
          </a:r>
          <a:endParaRPr lang="en-US" sz="1200" kern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sp:txBody>
      <dsp:txXfrm>
        <a:off x="935018" y="81714"/>
        <a:ext cx="3255981" cy="1063529"/>
      </dsp:txXfrm>
    </dsp:sp>
    <dsp:sp modelId="{423698EF-6037-4048-9E21-2ED66BF73CAC}">
      <dsp:nvSpPr>
        <dsp:cNvPr id="0" name=""/>
        <dsp:cNvSpPr/>
      </dsp:nvSpPr>
      <dsp:spPr>
        <a:xfrm>
          <a:off x="96818" y="144491"/>
          <a:ext cx="838200" cy="774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76214-EEDD-4DC1-B05F-752DDCAFBB6D}">
      <dsp:nvSpPr>
        <dsp:cNvPr id="0" name=""/>
        <dsp:cNvSpPr/>
      </dsp:nvSpPr>
      <dsp:spPr>
        <a:xfrm>
          <a:off x="0" y="1160347"/>
          <a:ext cx="4191000" cy="13785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Application Framework</a:t>
          </a:r>
          <a:endParaRPr lang="en-US" sz="1600" b="1" kern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Package Manager</a:t>
          </a:r>
          <a:endParaRPr lang="en-US" sz="1200" kern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Telephony Manager</a:t>
          </a:r>
          <a:endParaRPr lang="en-US" sz="1200" kern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Content Providers</a:t>
          </a:r>
          <a:endParaRPr lang="en-US" sz="1200" kern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Location System</a:t>
          </a:r>
          <a:endParaRPr lang="en-US" sz="1200" kern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Notification System</a:t>
          </a:r>
          <a:endParaRPr lang="en-US" sz="1200" kern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sp:txBody>
      <dsp:txXfrm>
        <a:off x="935018" y="1160347"/>
        <a:ext cx="3255981" cy="1378527"/>
      </dsp:txXfrm>
    </dsp:sp>
    <dsp:sp modelId="{9E25E4FF-420C-40E4-B145-813F3DF03FE3}">
      <dsp:nvSpPr>
        <dsp:cNvPr id="0" name=""/>
        <dsp:cNvSpPr/>
      </dsp:nvSpPr>
      <dsp:spPr>
        <a:xfrm>
          <a:off x="96818" y="1462338"/>
          <a:ext cx="838200" cy="774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CDA1E-09F3-4826-AE5E-F36FE9565EA7}">
      <dsp:nvSpPr>
        <dsp:cNvPr id="0" name=""/>
        <dsp:cNvSpPr/>
      </dsp:nvSpPr>
      <dsp:spPr>
        <a:xfrm>
          <a:off x="0" y="2635693"/>
          <a:ext cx="4191000" cy="1139125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Libraries and Android Runtime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Android Runtime  consist:</a:t>
          </a:r>
          <a:endParaRPr lang="en-US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Core Libraries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Dalvik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Virtual Machine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935018" y="2635693"/>
        <a:ext cx="3255981" cy="1139125"/>
      </dsp:txXfrm>
    </dsp:sp>
    <dsp:sp modelId="{4065CA6B-4AC8-447D-9B2D-A4BC0C2AD0A5}">
      <dsp:nvSpPr>
        <dsp:cNvPr id="0" name=""/>
        <dsp:cNvSpPr/>
      </dsp:nvSpPr>
      <dsp:spPr>
        <a:xfrm>
          <a:off x="96818" y="2817983"/>
          <a:ext cx="838200" cy="774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5A1D5-45BF-418E-98E0-FDD31944432B}">
      <dsp:nvSpPr>
        <dsp:cNvPr id="0" name=""/>
        <dsp:cNvSpPr/>
      </dsp:nvSpPr>
      <dsp:spPr>
        <a:xfrm>
          <a:off x="0" y="3871637"/>
          <a:ext cx="4191000" cy="968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Arial" pitchFamily="34" charset="0"/>
            <a:cs typeface="Arial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Arial" pitchFamily="34" charset="0"/>
            <a:cs typeface="Arial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Linux Kernel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Drivers Package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Power management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935018" y="3871637"/>
        <a:ext cx="3255981" cy="968182"/>
      </dsp:txXfrm>
    </dsp:sp>
    <dsp:sp modelId="{10C89CF7-2B59-42EC-B079-B068D2D04821}">
      <dsp:nvSpPr>
        <dsp:cNvPr id="0" name=""/>
        <dsp:cNvSpPr/>
      </dsp:nvSpPr>
      <dsp:spPr>
        <a:xfrm>
          <a:off x="96818" y="3968455"/>
          <a:ext cx="838200" cy="774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6850E-748A-4865-885B-4C0A997989A6}">
      <dsp:nvSpPr>
        <dsp:cNvPr id="0" name=""/>
        <dsp:cNvSpPr/>
      </dsp:nvSpPr>
      <dsp:spPr>
        <a:xfrm>
          <a:off x="0" y="4936638"/>
          <a:ext cx="4191000" cy="471766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Hardware</a:t>
          </a:r>
          <a:endParaRPr lang="en-US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935018" y="4936638"/>
        <a:ext cx="3255981" cy="471766"/>
      </dsp:txXfrm>
    </dsp:sp>
    <dsp:sp modelId="{D3141486-C7DA-4A41-868D-E19CF77879B1}">
      <dsp:nvSpPr>
        <dsp:cNvPr id="0" name=""/>
        <dsp:cNvSpPr/>
      </dsp:nvSpPr>
      <dsp:spPr>
        <a:xfrm>
          <a:off x="192356" y="4949188"/>
          <a:ext cx="647123" cy="446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6429B-2BB8-4BAA-B49E-D5D2F86D4B42}">
      <dsp:nvSpPr>
        <dsp:cNvPr id="0" name=""/>
        <dsp:cNvSpPr/>
      </dsp:nvSpPr>
      <dsp:spPr>
        <a:xfrm rot="10800000">
          <a:off x="827415" y="990"/>
          <a:ext cx="2685669" cy="603798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1">
                <a:tint val="30000"/>
                <a:satMod val="300000"/>
              </a:schemeClr>
              <a:schemeClr val="accent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25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Google Chrome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June 28, 2012</a:t>
          </a:r>
          <a:endParaRPr lang="en-US" sz="1800" b="1" i="0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827415" y="990"/>
        <a:ext cx="2685669" cy="603798"/>
      </dsp:txXfrm>
    </dsp:sp>
    <dsp:sp modelId="{C1D9A047-8C79-414D-85C9-045B3F938CD2}">
      <dsp:nvSpPr>
        <dsp:cNvPr id="0" name=""/>
        <dsp:cNvSpPr/>
      </dsp:nvSpPr>
      <dsp:spPr>
        <a:xfrm>
          <a:off x="525515" y="990"/>
          <a:ext cx="603798" cy="6037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0DB0D-3A8A-46EA-A62D-12F4BA407582}">
      <dsp:nvSpPr>
        <dsp:cNvPr id="0" name=""/>
        <dsp:cNvSpPr/>
      </dsp:nvSpPr>
      <dsp:spPr>
        <a:xfrm rot="10800000">
          <a:off x="827415" y="785026"/>
          <a:ext cx="2685669" cy="6037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5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Arial" pitchFamily="34" charset="0"/>
              <a:cs typeface="Arial" pitchFamily="34" charset="0"/>
            </a:rPr>
            <a:t>Fennec</a:t>
          </a:r>
          <a:r>
            <a:rPr lang="en-US" sz="2000" i="0" kern="1200" dirty="0" smtClean="0">
              <a:latin typeface="Arial" pitchFamily="34" charset="0"/>
              <a:cs typeface="Arial" pitchFamily="34" charset="0"/>
            </a:rPr>
            <a:t> (Mobile Firefox)</a:t>
          </a:r>
          <a:endParaRPr lang="en-US" sz="2000" i="0" kern="1200" dirty="0">
            <a:latin typeface="Arial" pitchFamily="34" charset="0"/>
            <a:cs typeface="Arial" pitchFamily="34" charset="0"/>
          </a:endParaRPr>
        </a:p>
      </dsp:txBody>
      <dsp:txXfrm rot="10800000">
        <a:off x="827415" y="785026"/>
        <a:ext cx="2685669" cy="603798"/>
      </dsp:txXfrm>
    </dsp:sp>
    <dsp:sp modelId="{5CCFFEB4-E815-44C2-9393-F08FF92BC44E}">
      <dsp:nvSpPr>
        <dsp:cNvPr id="0" name=""/>
        <dsp:cNvSpPr/>
      </dsp:nvSpPr>
      <dsp:spPr>
        <a:xfrm>
          <a:off x="525515" y="785026"/>
          <a:ext cx="603798" cy="6037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ECD44-A8E6-433F-86C9-A7F087C3973F}">
      <dsp:nvSpPr>
        <dsp:cNvPr id="0" name=""/>
        <dsp:cNvSpPr/>
      </dsp:nvSpPr>
      <dsp:spPr>
        <a:xfrm rot="10800000">
          <a:off x="827415" y="1569063"/>
          <a:ext cx="2685669" cy="6037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5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Opera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827415" y="1569063"/>
        <a:ext cx="2685669" cy="603798"/>
      </dsp:txXfrm>
    </dsp:sp>
    <dsp:sp modelId="{36EF89C3-B4B4-47ED-92C1-E12BC2CE9055}">
      <dsp:nvSpPr>
        <dsp:cNvPr id="0" name=""/>
        <dsp:cNvSpPr/>
      </dsp:nvSpPr>
      <dsp:spPr>
        <a:xfrm>
          <a:off x="525515" y="1569063"/>
          <a:ext cx="603798" cy="60379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22D1C-C379-4258-925C-6176F33F8B11}">
      <dsp:nvSpPr>
        <dsp:cNvPr id="0" name=""/>
        <dsp:cNvSpPr/>
      </dsp:nvSpPr>
      <dsp:spPr>
        <a:xfrm rot="10800000">
          <a:off x="827415" y="2353100"/>
          <a:ext cx="2685669" cy="6037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5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Arial" pitchFamily="34" charset="0"/>
              <a:cs typeface="Arial" pitchFamily="34" charset="0"/>
            </a:rPr>
            <a:t>Opera Mini </a:t>
          </a:r>
          <a:r>
            <a:rPr lang="en-US" sz="2000" i="0" kern="1200" dirty="0" smtClean="0">
              <a:latin typeface="Arial" pitchFamily="34" charset="0"/>
              <a:cs typeface="Arial" pitchFamily="34" charset="0"/>
            </a:rPr>
            <a:t>7</a:t>
          </a:r>
          <a:endParaRPr lang="en-US" sz="2000" i="0" kern="1200" dirty="0">
            <a:latin typeface="Arial" pitchFamily="34" charset="0"/>
            <a:cs typeface="Arial" pitchFamily="34" charset="0"/>
          </a:endParaRPr>
        </a:p>
      </dsp:txBody>
      <dsp:txXfrm rot="10800000">
        <a:off x="827415" y="2353100"/>
        <a:ext cx="2685669" cy="603798"/>
      </dsp:txXfrm>
    </dsp:sp>
    <dsp:sp modelId="{C20884D3-1DB2-477E-B21F-7EB08A02D407}">
      <dsp:nvSpPr>
        <dsp:cNvPr id="0" name=""/>
        <dsp:cNvSpPr/>
      </dsp:nvSpPr>
      <dsp:spPr>
        <a:xfrm>
          <a:off x="525515" y="2353100"/>
          <a:ext cx="603798" cy="60379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B474A-1211-443F-8756-53C3D0572149}">
      <dsp:nvSpPr>
        <dsp:cNvPr id="0" name=""/>
        <dsp:cNvSpPr/>
      </dsp:nvSpPr>
      <dsp:spPr>
        <a:xfrm rot="10800000">
          <a:off x="827415" y="3137136"/>
          <a:ext cx="2685669" cy="6037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5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latin typeface="Arial" pitchFamily="34" charset="0"/>
              <a:cs typeface="Arial" pitchFamily="34" charset="0"/>
            </a:rPr>
            <a:t>SkyFire</a:t>
          </a:r>
          <a:endParaRPr lang="en-US" sz="2000" b="1" i="0" kern="1200" dirty="0">
            <a:latin typeface="Arial" pitchFamily="34" charset="0"/>
            <a:cs typeface="Arial" pitchFamily="34" charset="0"/>
          </a:endParaRPr>
        </a:p>
      </dsp:txBody>
      <dsp:txXfrm rot="10800000">
        <a:off x="827415" y="3137136"/>
        <a:ext cx="2685669" cy="603798"/>
      </dsp:txXfrm>
    </dsp:sp>
    <dsp:sp modelId="{23E9F51F-F33C-4A2F-AF18-61677A3A4BB4}">
      <dsp:nvSpPr>
        <dsp:cNvPr id="0" name=""/>
        <dsp:cNvSpPr/>
      </dsp:nvSpPr>
      <dsp:spPr>
        <a:xfrm>
          <a:off x="525515" y="3137136"/>
          <a:ext cx="603798" cy="60379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401F8-2951-476D-B232-E1725D8A75FE}">
      <dsp:nvSpPr>
        <dsp:cNvPr id="0" name=""/>
        <dsp:cNvSpPr/>
      </dsp:nvSpPr>
      <dsp:spPr>
        <a:xfrm rot="10800000">
          <a:off x="827415" y="3921173"/>
          <a:ext cx="2685669" cy="6037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5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latin typeface="Arial" pitchFamily="34" charset="0"/>
              <a:cs typeface="Arial" pitchFamily="34" charset="0"/>
            </a:rPr>
            <a:t>xScope</a:t>
          </a:r>
          <a:endParaRPr lang="en-US" sz="2000" b="1" i="0" kern="1200" dirty="0">
            <a:latin typeface="Arial" pitchFamily="34" charset="0"/>
            <a:cs typeface="Arial" pitchFamily="34" charset="0"/>
          </a:endParaRPr>
        </a:p>
      </dsp:txBody>
      <dsp:txXfrm rot="10800000">
        <a:off x="827415" y="3921173"/>
        <a:ext cx="2685669" cy="603798"/>
      </dsp:txXfrm>
    </dsp:sp>
    <dsp:sp modelId="{CBAC6422-21E4-40E3-930D-290C747BD130}">
      <dsp:nvSpPr>
        <dsp:cNvPr id="0" name=""/>
        <dsp:cNvSpPr/>
      </dsp:nvSpPr>
      <dsp:spPr>
        <a:xfrm>
          <a:off x="525515" y="3921173"/>
          <a:ext cx="603798" cy="60379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B10228-D634-4E82-B192-80958DBC732C}">
      <dsp:nvSpPr>
        <dsp:cNvPr id="0" name=""/>
        <dsp:cNvSpPr/>
      </dsp:nvSpPr>
      <dsp:spPr>
        <a:xfrm rot="10800000">
          <a:off x="789199" y="1212"/>
          <a:ext cx="2584323" cy="5530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Arial" pitchFamily="34" charset="0"/>
              <a:cs typeface="Arial" pitchFamily="34" charset="0"/>
            </a:rPr>
            <a:t>Dolphin</a:t>
          </a:r>
          <a:endParaRPr lang="en-US" sz="2000" b="1" i="0" kern="1200" dirty="0">
            <a:latin typeface="Arial" pitchFamily="34" charset="0"/>
            <a:cs typeface="Arial" pitchFamily="34" charset="0"/>
          </a:endParaRPr>
        </a:p>
      </dsp:txBody>
      <dsp:txXfrm rot="10800000">
        <a:off x="789199" y="1212"/>
        <a:ext cx="2584323" cy="553043"/>
      </dsp:txXfrm>
    </dsp:sp>
    <dsp:sp modelId="{C5A6149B-524D-4B69-8B50-9E0A65D840C5}">
      <dsp:nvSpPr>
        <dsp:cNvPr id="0" name=""/>
        <dsp:cNvSpPr/>
      </dsp:nvSpPr>
      <dsp:spPr>
        <a:xfrm>
          <a:off x="512677" y="1212"/>
          <a:ext cx="553043" cy="5530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EBC30-DBB1-40B3-8631-4F85A67F68F4}">
      <dsp:nvSpPr>
        <dsp:cNvPr id="0" name=""/>
        <dsp:cNvSpPr/>
      </dsp:nvSpPr>
      <dsp:spPr>
        <a:xfrm rot="10800000">
          <a:off x="789199" y="719343"/>
          <a:ext cx="2584323" cy="5530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Arial" pitchFamily="34" charset="0"/>
              <a:cs typeface="Arial" pitchFamily="34" charset="0"/>
            </a:rPr>
            <a:t>Boat</a:t>
          </a:r>
          <a:endParaRPr lang="en-US" sz="2000" b="1" i="0" kern="1200" dirty="0">
            <a:latin typeface="Arial" pitchFamily="34" charset="0"/>
            <a:cs typeface="Arial" pitchFamily="34" charset="0"/>
          </a:endParaRPr>
        </a:p>
      </dsp:txBody>
      <dsp:txXfrm rot="10800000">
        <a:off x="789199" y="719343"/>
        <a:ext cx="2584323" cy="553043"/>
      </dsp:txXfrm>
    </dsp:sp>
    <dsp:sp modelId="{8A6C62DB-6139-4062-8F83-FCFBE8C0D5D8}">
      <dsp:nvSpPr>
        <dsp:cNvPr id="0" name=""/>
        <dsp:cNvSpPr/>
      </dsp:nvSpPr>
      <dsp:spPr>
        <a:xfrm>
          <a:off x="512677" y="719343"/>
          <a:ext cx="553043" cy="5530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8D784-114D-4495-A2D7-1723B36AE65D}">
      <dsp:nvSpPr>
        <dsp:cNvPr id="0" name=""/>
        <dsp:cNvSpPr/>
      </dsp:nvSpPr>
      <dsp:spPr>
        <a:xfrm rot="10800000">
          <a:off x="789199" y="1437474"/>
          <a:ext cx="2584323" cy="5530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Maxthon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789199" y="1437474"/>
        <a:ext cx="2584323" cy="553043"/>
      </dsp:txXfrm>
    </dsp:sp>
    <dsp:sp modelId="{3F2A3D19-FDBD-4B86-82B2-52EDF2ABFC0E}">
      <dsp:nvSpPr>
        <dsp:cNvPr id="0" name=""/>
        <dsp:cNvSpPr/>
      </dsp:nvSpPr>
      <dsp:spPr>
        <a:xfrm>
          <a:off x="512677" y="1437474"/>
          <a:ext cx="553043" cy="5530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4040C-7E98-469A-B48B-2E32D66C491B}">
      <dsp:nvSpPr>
        <dsp:cNvPr id="0" name=""/>
        <dsp:cNvSpPr/>
      </dsp:nvSpPr>
      <dsp:spPr>
        <a:xfrm rot="10800000">
          <a:off x="789199" y="2155605"/>
          <a:ext cx="2584323" cy="5530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latin typeface="Arial" pitchFamily="34" charset="0"/>
              <a:cs typeface="Arial" pitchFamily="34" charset="0"/>
            </a:rPr>
            <a:t>OverSkreen</a:t>
          </a:r>
          <a:endParaRPr lang="en-US" sz="2000" b="1" i="0" kern="1200" dirty="0">
            <a:latin typeface="Arial" pitchFamily="34" charset="0"/>
            <a:cs typeface="Arial" pitchFamily="34" charset="0"/>
          </a:endParaRPr>
        </a:p>
      </dsp:txBody>
      <dsp:txXfrm rot="10800000">
        <a:off x="789199" y="2155605"/>
        <a:ext cx="2584323" cy="553043"/>
      </dsp:txXfrm>
    </dsp:sp>
    <dsp:sp modelId="{9B1B6C63-DF87-4A19-9CBB-D0326D25EB67}">
      <dsp:nvSpPr>
        <dsp:cNvPr id="0" name=""/>
        <dsp:cNvSpPr/>
      </dsp:nvSpPr>
      <dsp:spPr>
        <a:xfrm>
          <a:off x="512677" y="2155605"/>
          <a:ext cx="553043" cy="55304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C352E2-C8FD-4114-89EC-0C1292D8CFD4}">
      <dsp:nvSpPr>
        <dsp:cNvPr id="0" name=""/>
        <dsp:cNvSpPr/>
      </dsp:nvSpPr>
      <dsp:spPr>
        <a:xfrm rot="10800000">
          <a:off x="914395" y="76199"/>
          <a:ext cx="2685669" cy="7310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190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Opera Mini</a:t>
          </a:r>
          <a:endParaRPr lang="en-US" sz="3400" kern="1200" dirty="0"/>
        </a:p>
      </dsp:txBody>
      <dsp:txXfrm rot="10800000">
        <a:off x="914395" y="76199"/>
        <a:ext cx="2685669" cy="731015"/>
      </dsp:txXfrm>
    </dsp:sp>
    <dsp:sp modelId="{C1ED2ECC-60B7-4B6A-931A-705D168B14E5}">
      <dsp:nvSpPr>
        <dsp:cNvPr id="0" name=""/>
        <dsp:cNvSpPr/>
      </dsp:nvSpPr>
      <dsp:spPr>
        <a:xfrm>
          <a:off x="493806" y="191"/>
          <a:ext cx="730635" cy="7306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22E61-FDC3-4495-97C4-C0C1B3AED154}">
      <dsp:nvSpPr>
        <dsp:cNvPr id="0" name=""/>
        <dsp:cNvSpPr/>
      </dsp:nvSpPr>
      <dsp:spPr>
        <a:xfrm rot="10800000">
          <a:off x="859124" y="949117"/>
          <a:ext cx="2685669" cy="7306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190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Dolphin</a:t>
          </a:r>
          <a:endParaRPr lang="en-US" sz="3400" kern="1200" dirty="0"/>
        </a:p>
      </dsp:txBody>
      <dsp:txXfrm rot="10800000">
        <a:off x="859124" y="949117"/>
        <a:ext cx="2685669" cy="730635"/>
      </dsp:txXfrm>
    </dsp:sp>
    <dsp:sp modelId="{EC571093-5F1C-404A-AF56-3BFD9E9A0396}">
      <dsp:nvSpPr>
        <dsp:cNvPr id="0" name=""/>
        <dsp:cNvSpPr/>
      </dsp:nvSpPr>
      <dsp:spPr>
        <a:xfrm>
          <a:off x="493806" y="949117"/>
          <a:ext cx="730635" cy="7306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69757-CF75-4995-B40C-B1B9BAA2CE74}">
      <dsp:nvSpPr>
        <dsp:cNvPr id="0" name=""/>
        <dsp:cNvSpPr/>
      </dsp:nvSpPr>
      <dsp:spPr>
        <a:xfrm rot="10800000">
          <a:off x="838203" y="1939338"/>
          <a:ext cx="2685669" cy="7306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190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u="none" kern="1200" dirty="0" err="1" smtClean="0"/>
            <a:t>Aquari</a:t>
          </a:r>
          <a:endParaRPr lang="en-US" sz="3400" b="0" u="none" kern="1200" dirty="0"/>
        </a:p>
      </dsp:txBody>
      <dsp:txXfrm rot="10800000">
        <a:off x="838203" y="1939338"/>
        <a:ext cx="2685669" cy="730635"/>
      </dsp:txXfrm>
    </dsp:sp>
    <dsp:sp modelId="{B16A7259-3D8E-4C9E-B817-49ACE9A0F600}">
      <dsp:nvSpPr>
        <dsp:cNvPr id="0" name=""/>
        <dsp:cNvSpPr/>
      </dsp:nvSpPr>
      <dsp:spPr>
        <a:xfrm>
          <a:off x="493806" y="1897853"/>
          <a:ext cx="730635" cy="7306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007C3-1C75-430A-A319-CDBFFACC24A3}">
      <dsp:nvSpPr>
        <dsp:cNvPr id="0" name=""/>
        <dsp:cNvSpPr/>
      </dsp:nvSpPr>
      <dsp:spPr>
        <a:xfrm rot="10800000">
          <a:off x="859124" y="2846588"/>
          <a:ext cx="2685669" cy="7306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190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Atomic Web</a:t>
          </a:r>
          <a:endParaRPr lang="en-US" sz="3400" kern="1200" dirty="0"/>
        </a:p>
      </dsp:txBody>
      <dsp:txXfrm rot="10800000">
        <a:off x="859124" y="2846588"/>
        <a:ext cx="2685669" cy="730635"/>
      </dsp:txXfrm>
    </dsp:sp>
    <dsp:sp modelId="{02155498-0937-492A-B2BC-1A4361DD03C8}">
      <dsp:nvSpPr>
        <dsp:cNvPr id="0" name=""/>
        <dsp:cNvSpPr/>
      </dsp:nvSpPr>
      <dsp:spPr>
        <a:xfrm>
          <a:off x="493806" y="2846588"/>
          <a:ext cx="730635" cy="73063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7F902-1AE3-499A-B59C-B5970875A779}">
      <dsp:nvSpPr>
        <dsp:cNvPr id="0" name=""/>
        <dsp:cNvSpPr/>
      </dsp:nvSpPr>
      <dsp:spPr>
        <a:xfrm rot="10800000">
          <a:off x="859124" y="3795324"/>
          <a:ext cx="2685669" cy="730635"/>
        </a:xfrm>
        <a:prstGeom prst="homePlate">
          <a:avLst/>
        </a:prstGeom>
        <a:blipFill>
          <a:blip xmlns:r="http://schemas.openxmlformats.org/officeDocument/2006/relationships" r:embed="rId5">
            <a:duotone>
              <a:schemeClr val="accent1">
                <a:tint val="30000"/>
                <a:satMod val="300000"/>
              </a:schemeClr>
              <a:schemeClr val="accent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22190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0070C0"/>
              </a:solidFill>
            </a:rPr>
            <a:t>Chrome</a:t>
          </a:r>
        </a:p>
      </dsp:txBody>
      <dsp:txXfrm rot="10800000">
        <a:off x="859124" y="3795324"/>
        <a:ext cx="2685669" cy="730635"/>
      </dsp:txXfrm>
    </dsp:sp>
    <dsp:sp modelId="{D619F615-99C0-406E-9B83-E6B7D0B8B3AB}">
      <dsp:nvSpPr>
        <dsp:cNvPr id="0" name=""/>
        <dsp:cNvSpPr/>
      </dsp:nvSpPr>
      <dsp:spPr>
        <a:xfrm>
          <a:off x="493806" y="3795324"/>
          <a:ext cx="730635" cy="73063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0E0C03-41BA-4131-A8C3-5CF3604CC963}">
      <dsp:nvSpPr>
        <dsp:cNvPr id="0" name=""/>
        <dsp:cNvSpPr/>
      </dsp:nvSpPr>
      <dsp:spPr>
        <a:xfrm rot="10800000">
          <a:off x="937447" y="1631"/>
          <a:ext cx="2989707" cy="737603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25263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Safari</a:t>
          </a:r>
          <a:endParaRPr lang="en-US" sz="3400" kern="1200" dirty="0"/>
        </a:p>
      </dsp:txBody>
      <dsp:txXfrm rot="10800000">
        <a:off x="937447" y="1631"/>
        <a:ext cx="2989707" cy="737603"/>
      </dsp:txXfrm>
    </dsp:sp>
    <dsp:sp modelId="{192F5514-A298-47C6-8F5A-CF853DF26185}">
      <dsp:nvSpPr>
        <dsp:cNvPr id="0" name=""/>
        <dsp:cNvSpPr/>
      </dsp:nvSpPr>
      <dsp:spPr>
        <a:xfrm>
          <a:off x="568645" y="1631"/>
          <a:ext cx="737603" cy="7376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ED077-DB5F-42A8-98BA-1931ECA55EF8}">
      <dsp:nvSpPr>
        <dsp:cNvPr id="0" name=""/>
        <dsp:cNvSpPr/>
      </dsp:nvSpPr>
      <dsp:spPr>
        <a:xfrm rot="10800000">
          <a:off x="914396" y="990601"/>
          <a:ext cx="2989707" cy="7376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263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Private Web</a:t>
          </a:r>
          <a:endParaRPr lang="en-US" sz="3400" kern="1200" dirty="0"/>
        </a:p>
      </dsp:txBody>
      <dsp:txXfrm rot="10800000">
        <a:off x="914396" y="990601"/>
        <a:ext cx="2989707" cy="737603"/>
      </dsp:txXfrm>
    </dsp:sp>
    <dsp:sp modelId="{BADA0287-1FC2-4FDC-909D-11CA5FAD6F7B}">
      <dsp:nvSpPr>
        <dsp:cNvPr id="0" name=""/>
        <dsp:cNvSpPr/>
      </dsp:nvSpPr>
      <dsp:spPr>
        <a:xfrm>
          <a:off x="568645" y="959415"/>
          <a:ext cx="737603" cy="7376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C5B14-AEF2-4097-B6A0-A6793E33CF21}">
      <dsp:nvSpPr>
        <dsp:cNvPr id="0" name=""/>
        <dsp:cNvSpPr/>
      </dsp:nvSpPr>
      <dsp:spPr>
        <a:xfrm rot="10800000">
          <a:off x="937447" y="1917198"/>
          <a:ext cx="2989707" cy="7376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263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Wide Web</a:t>
          </a:r>
          <a:endParaRPr lang="en-US" sz="3400" kern="1200" dirty="0"/>
        </a:p>
      </dsp:txBody>
      <dsp:txXfrm rot="10800000">
        <a:off x="937447" y="1917198"/>
        <a:ext cx="2989707" cy="737603"/>
      </dsp:txXfrm>
    </dsp:sp>
    <dsp:sp modelId="{02D67879-174A-4D9C-937D-A966DC9A3CAB}">
      <dsp:nvSpPr>
        <dsp:cNvPr id="0" name=""/>
        <dsp:cNvSpPr/>
      </dsp:nvSpPr>
      <dsp:spPr>
        <a:xfrm>
          <a:off x="568645" y="1917198"/>
          <a:ext cx="737603" cy="7376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9D9E2-26AD-416D-9737-46327929DCA3}">
      <dsp:nvSpPr>
        <dsp:cNvPr id="0" name=""/>
        <dsp:cNvSpPr/>
      </dsp:nvSpPr>
      <dsp:spPr>
        <a:xfrm rot="10800000">
          <a:off x="937447" y="2874981"/>
          <a:ext cx="2989707" cy="7376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263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Incognito</a:t>
          </a:r>
          <a:endParaRPr lang="en-US" sz="3400" kern="1200" dirty="0"/>
        </a:p>
      </dsp:txBody>
      <dsp:txXfrm rot="10800000">
        <a:off x="937447" y="2874981"/>
        <a:ext cx="2989707" cy="737603"/>
      </dsp:txXfrm>
    </dsp:sp>
    <dsp:sp modelId="{675A0840-72F4-4ACC-AC64-E5B18509D85F}">
      <dsp:nvSpPr>
        <dsp:cNvPr id="0" name=""/>
        <dsp:cNvSpPr/>
      </dsp:nvSpPr>
      <dsp:spPr>
        <a:xfrm>
          <a:off x="568645" y="2874981"/>
          <a:ext cx="737603" cy="73760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1D762-E50C-4698-8898-17430B113A67}">
      <dsp:nvSpPr>
        <dsp:cNvPr id="0" name=""/>
        <dsp:cNvSpPr/>
      </dsp:nvSpPr>
      <dsp:spPr>
        <a:xfrm rot="10800000">
          <a:off x="937447" y="3832764"/>
          <a:ext cx="2989707" cy="7376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263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iBrowse2</a:t>
          </a:r>
          <a:endParaRPr lang="en-US" sz="3400" kern="1200" dirty="0"/>
        </a:p>
      </dsp:txBody>
      <dsp:txXfrm rot="10800000">
        <a:off x="937447" y="3832764"/>
        <a:ext cx="2989707" cy="737603"/>
      </dsp:txXfrm>
    </dsp:sp>
    <dsp:sp modelId="{E758C5D2-1CD6-4C02-A574-E3E38A9AC2CC}">
      <dsp:nvSpPr>
        <dsp:cNvPr id="0" name=""/>
        <dsp:cNvSpPr/>
      </dsp:nvSpPr>
      <dsp:spPr>
        <a:xfrm>
          <a:off x="568645" y="3832764"/>
          <a:ext cx="737603" cy="73760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F4769-4083-4A9A-A519-D6D892F5AA9C}">
      <dsp:nvSpPr>
        <dsp:cNvPr id="0" name=""/>
        <dsp:cNvSpPr/>
      </dsp:nvSpPr>
      <dsp:spPr>
        <a:xfrm>
          <a:off x="0" y="169068"/>
          <a:ext cx="1285874" cy="77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Network Protocols</a:t>
          </a:r>
          <a:endParaRPr lang="en-US" sz="1800" kern="1200" dirty="0"/>
        </a:p>
      </dsp:txBody>
      <dsp:txXfrm>
        <a:off x="0" y="169068"/>
        <a:ext cx="1285874" cy="771525"/>
      </dsp:txXfrm>
    </dsp:sp>
    <dsp:sp modelId="{2CABDD6F-EE62-4CFE-A472-0E92EA20C14D}">
      <dsp:nvSpPr>
        <dsp:cNvPr id="0" name=""/>
        <dsp:cNvSpPr/>
      </dsp:nvSpPr>
      <dsp:spPr>
        <a:xfrm>
          <a:off x="1414462" y="169068"/>
          <a:ext cx="1285874" cy="77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Compression</a:t>
          </a:r>
          <a:endParaRPr lang="en-US" sz="1800" kern="1200" dirty="0"/>
        </a:p>
      </dsp:txBody>
      <dsp:txXfrm>
        <a:off x="1414462" y="169068"/>
        <a:ext cx="1285874" cy="771525"/>
      </dsp:txXfrm>
    </dsp:sp>
    <dsp:sp modelId="{C7D21A73-FD75-447B-AA8B-DA24F47B88BC}">
      <dsp:nvSpPr>
        <dsp:cNvPr id="0" name=""/>
        <dsp:cNvSpPr/>
      </dsp:nvSpPr>
      <dsp:spPr>
        <a:xfrm>
          <a:off x="2828924" y="169068"/>
          <a:ext cx="1285874" cy="77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Sandboxes</a:t>
          </a:r>
          <a:endParaRPr lang="en-US" sz="1800" kern="1200" dirty="0"/>
        </a:p>
      </dsp:txBody>
      <dsp:txXfrm>
        <a:off x="2828924" y="169068"/>
        <a:ext cx="1285874" cy="771525"/>
      </dsp:txXfrm>
    </dsp:sp>
    <dsp:sp modelId="{34F46A02-877B-4EC5-B80B-86C704F27825}">
      <dsp:nvSpPr>
        <dsp:cNvPr id="0" name=""/>
        <dsp:cNvSpPr/>
      </dsp:nvSpPr>
      <dsp:spPr>
        <a:xfrm>
          <a:off x="0" y="1069181"/>
          <a:ext cx="1285874" cy="77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Block Translator</a:t>
          </a:r>
          <a:endParaRPr lang="en-US" sz="1800" kern="1200" dirty="0"/>
        </a:p>
      </dsp:txBody>
      <dsp:txXfrm>
        <a:off x="0" y="1069181"/>
        <a:ext cx="1285874" cy="771525"/>
      </dsp:txXfrm>
    </dsp:sp>
    <dsp:sp modelId="{A6698D94-7275-4043-9454-3ACBE69E5281}">
      <dsp:nvSpPr>
        <dsp:cNvPr id="0" name=""/>
        <dsp:cNvSpPr/>
      </dsp:nvSpPr>
      <dsp:spPr>
        <a:xfrm>
          <a:off x="1414462" y="1069181"/>
          <a:ext cx="1285874" cy="77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Ports</a:t>
          </a:r>
          <a:endParaRPr lang="en-US" sz="1800" kern="1200" dirty="0"/>
        </a:p>
      </dsp:txBody>
      <dsp:txXfrm>
        <a:off x="1414462" y="1069181"/>
        <a:ext cx="1285874" cy="771525"/>
      </dsp:txXfrm>
    </dsp:sp>
    <dsp:sp modelId="{A1A5E3C4-C993-4387-BC7F-63D83F170F95}">
      <dsp:nvSpPr>
        <dsp:cNvPr id="0" name=""/>
        <dsp:cNvSpPr/>
      </dsp:nvSpPr>
      <dsp:spPr>
        <a:xfrm>
          <a:off x="2828924" y="1069181"/>
          <a:ext cx="1285874" cy="77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Exception Handler</a:t>
          </a:r>
          <a:endParaRPr lang="en-US" sz="1800" kern="1200" dirty="0"/>
        </a:p>
      </dsp:txBody>
      <dsp:txXfrm>
        <a:off x="2828924" y="1069181"/>
        <a:ext cx="1285874" cy="771525"/>
      </dsp:txXfrm>
    </dsp:sp>
    <dsp:sp modelId="{51B7DB25-6AC6-4A08-B6CD-02867A5B0062}">
      <dsp:nvSpPr>
        <dsp:cNvPr id="0" name=""/>
        <dsp:cNvSpPr/>
      </dsp:nvSpPr>
      <dsp:spPr>
        <a:xfrm>
          <a:off x="0" y="1969293"/>
          <a:ext cx="1285874" cy="77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Block Interpreter</a:t>
          </a:r>
          <a:endParaRPr lang="en-US" sz="1800" kern="1200" dirty="0"/>
        </a:p>
      </dsp:txBody>
      <dsp:txXfrm>
        <a:off x="0" y="1969293"/>
        <a:ext cx="1285874" cy="771525"/>
      </dsp:txXfrm>
    </dsp:sp>
    <dsp:sp modelId="{50DE3C0F-6D57-4C4C-B699-AC6DCFF83D3E}">
      <dsp:nvSpPr>
        <dsp:cNvPr id="0" name=""/>
        <dsp:cNvSpPr/>
      </dsp:nvSpPr>
      <dsp:spPr>
        <a:xfrm>
          <a:off x="1414462" y="1969293"/>
          <a:ext cx="1285874" cy="77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types</a:t>
          </a:r>
          <a:endParaRPr lang="en-US" sz="1800" kern="1200" dirty="0"/>
        </a:p>
      </dsp:txBody>
      <dsp:txXfrm>
        <a:off x="1414462" y="1969293"/>
        <a:ext cx="1285874" cy="771525"/>
      </dsp:txXfrm>
    </dsp:sp>
    <dsp:sp modelId="{D20FFF8B-C10E-4BFF-A680-34F6C2572D19}">
      <dsp:nvSpPr>
        <dsp:cNvPr id="0" name=""/>
        <dsp:cNvSpPr/>
      </dsp:nvSpPr>
      <dsp:spPr>
        <a:xfrm>
          <a:off x="2828924" y="1969293"/>
          <a:ext cx="1285874" cy="77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Native Functions</a:t>
          </a:r>
          <a:endParaRPr lang="en-US" sz="1800" kern="1200" dirty="0"/>
        </a:p>
      </dsp:txBody>
      <dsp:txXfrm>
        <a:off x="2828924" y="1969293"/>
        <a:ext cx="1285874" cy="771525"/>
      </dsp:txXfrm>
    </dsp:sp>
    <dsp:sp modelId="{BA122C98-192C-4102-82EE-0E086456B417}">
      <dsp:nvSpPr>
        <dsp:cNvPr id="0" name=""/>
        <dsp:cNvSpPr/>
      </dsp:nvSpPr>
      <dsp:spPr>
        <a:xfrm>
          <a:off x="21210" y="2869406"/>
          <a:ext cx="4072378" cy="77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Memory Manager</a:t>
          </a:r>
          <a:endParaRPr lang="en-US" sz="1800" kern="1200" dirty="0"/>
        </a:p>
      </dsp:txBody>
      <dsp:txXfrm>
        <a:off x="21210" y="2869406"/>
        <a:ext cx="4072378" cy="771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A2BAB-9228-422B-B3A8-E71996EEFF18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79F65-D3CA-4BD8-8A0D-738D01764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C03E-91F5-4366-A5E7-F11AC1C312FA}" type="datetime1">
              <a:rPr lang="en-US" smtClean="0"/>
              <a:pPr/>
              <a:t>7/29/2012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Portnov Computer School  2012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2783-38CD-43FA-961A-4172498A8C29}" type="datetime1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Portnov Computer School 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1979-EDBD-49AE-AA62-E431B64EB4FC}" type="datetime1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Portnov Computer School 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EE47-121A-4342-8265-F3CA0BA72F7C}" type="datetime1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Portnov Computer School 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6A7E-D065-418C-8CD7-285758175FCA}" type="datetime1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Copyright Portnov Computer School  2012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327B-535F-472C-A8A0-65708B92CE38}" type="datetime1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Portnov Computer School 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DAB2-BF86-4AF1-B970-E7356B654138}" type="datetime1">
              <a:rPr lang="en-US" smtClean="0"/>
              <a:pPr/>
              <a:t>7/29/2012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Portnov Computer School 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FE94-9D82-4135-B203-F564ADD7B189}" type="datetime1">
              <a:rPr lang="en-US" smtClean="0"/>
              <a:pPr/>
              <a:t>7/29/2012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Portnov Computer School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65B8-F501-412F-B22E-D99F242EB022}" type="datetime1">
              <a:rPr lang="en-US" smtClean="0"/>
              <a:pPr/>
              <a:t>7/29/2012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Portnov Computer School 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479E-9039-4948-AB59-7D23BC7B1210}" type="datetime1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Portnov Computer School 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5AF8-CD58-4CA9-8A73-68CCED5ED241}" type="datetime1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Copyright Portnov Computer School 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B185E0-11EC-4A97-8BA0-D6617D267C4E}" type="datetime1">
              <a:rPr lang="en-US" smtClean="0"/>
              <a:pPr/>
              <a:t>7/29/2012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Portnov Computer School  2012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5257800"/>
            <a:ext cx="5029200" cy="53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			Created by </a:t>
            </a:r>
            <a:r>
              <a:rPr lang="en-US" dirty="0" err="1" smtClean="0"/>
              <a:t>Ivette</a:t>
            </a:r>
            <a:r>
              <a:rPr lang="en-US" dirty="0" smtClean="0"/>
              <a:t> Doss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1393825"/>
          </a:xfrm>
        </p:spPr>
        <p:txBody>
          <a:bodyPr/>
          <a:lstStyle/>
          <a:p>
            <a:r>
              <a:rPr lang="en-US" dirty="0" smtClean="0"/>
              <a:t>Mobile Testing</a:t>
            </a:r>
            <a:br>
              <a:rPr lang="en-US" dirty="0" smtClean="0"/>
            </a:br>
            <a:r>
              <a:rPr lang="en-US" dirty="0" smtClean="0"/>
              <a:t>ONLINE     PART 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971800" cy="45720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 err="1" smtClean="0"/>
              <a:t>Portnov</a:t>
            </a:r>
            <a:r>
              <a:rPr lang="en-US" dirty="0" smtClean="0"/>
              <a:t> Computer School  2012</a:t>
            </a:r>
            <a:endParaRPr lang="en-US" dirty="0"/>
          </a:p>
        </p:txBody>
      </p:sp>
      <p:pic>
        <p:nvPicPr>
          <p:cNvPr id="1027" name="Picture 3" descr="C:\Users\IVA\Pictures\MOBILE TESTING\mobile-testing-dem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24200"/>
            <a:ext cx="5298141" cy="351829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1. What mobile platforms you are familiar with?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do you know about Android OS/Platform?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3. What is a most common Android Version?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4.A/B What are the latest Android/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versions?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5.A/B What are the extensions of Android/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applications?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6. A/B What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Android/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Browsers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A/B What Android/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developing Tools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8.A/B What Android/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Testing Tools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9. What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know about SDK?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10. What do you know about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11. Describe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Android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OS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12. Describe Android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devices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505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10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List of Interview Questions: Section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407944"/>
            <a:ext cx="3124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4786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11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What do you know about Android OS? </a:t>
            </a:r>
            <a:r>
              <a:rPr lang="en-US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IVA\Pictures\LOGOS\Android-O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3886200" cy="3886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5181601"/>
            <a:ext cx="82296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Android is a software stack for mobile devices that includes an operating system, middleware and key applications.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Android is software platform for mobile devices based on the Linux Operating System that developed by Google and the Open Handset Alliance (OHA).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1295400"/>
            <a:ext cx="16002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Android History starts at October 22nd, 2008, when the T-Mobile G1 launched in the United States.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407944"/>
            <a:ext cx="3200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6324600"/>
            <a:ext cx="457200" cy="3429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12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Architecture of Android                    		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56645463"/>
              </p:ext>
            </p:extLst>
          </p:nvPr>
        </p:nvGraphicFramePr>
        <p:xfrm>
          <a:off x="304800" y="914400"/>
          <a:ext cx="4191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6396335"/>
            <a:ext cx="518160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http://www.mindcracker.com/Story/1076/architecture-of-android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IVA\Pictures\LOGOS\linux-android-os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143000"/>
            <a:ext cx="2590800" cy="229554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8229600" y="3657600"/>
            <a:ext cx="5334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3581400"/>
            <a:ext cx="34290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Libraries: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SurfaceM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FreeType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 GL\  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SSL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SQLite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WebKit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SGL  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libc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553200" y="5562600"/>
            <a:ext cx="21336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Baskerville Old Face" pitchFamily="18" charset="0"/>
              </a:rPr>
              <a:t>Jelly Bean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Baskerville Old Face" pitchFamily="18" charset="0"/>
              </a:rPr>
              <a:t>Android 4.1</a:t>
            </a:r>
            <a:endParaRPr lang="en-US" sz="14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407944"/>
            <a:ext cx="3200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Computer School 2012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5548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Android Versions History –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NEED to KNOW     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l_fi" descr="http://d339vfjsz5zott.cloudfront.net/Android-SDK_Android-Versions/figure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IVA\Pictures\LOGOS\android-jellybean-logo-cropped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02150"/>
            <a:ext cx="1676400" cy="106680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781800" y="3962400"/>
            <a:ext cx="1676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June 26, 2012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4343400"/>
            <a:ext cx="914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04-2009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286000" y="4343400"/>
            <a:ext cx="914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09-2009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0" y="4343400"/>
            <a:ext cx="12192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11-2009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791200" y="4343400"/>
            <a:ext cx="914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05-2010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066800" y="6019800"/>
            <a:ext cx="10668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12-2010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819400" y="6019800"/>
            <a:ext cx="12192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02-2011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876800" y="6019800"/>
            <a:ext cx="1143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10-2011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1. What mobile platforms you are familiar with?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2. What do you know about Android OS/Platform?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a most common Android Version?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4.A/B What are the latest Android/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versions?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5.A/B What are the extensions of Android/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applications?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6. A/B What Android/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Browsers do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you 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A/B What Android/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developing Tools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8.A/B What Android/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Testing Tools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9. What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know about SDK?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10. What do you know about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11. Describe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Android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OS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12. Describe Android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vs.iPhone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devices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40794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14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List of Interview Questions: Section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Most common Android Version: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3124200" cy="45720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 err="1" smtClean="0"/>
              <a:t>Portnov</a:t>
            </a:r>
            <a:r>
              <a:rPr lang="en-US" dirty="0" smtClean="0"/>
              <a:t> Computer School 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6248400"/>
            <a:ext cx="50292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http://www.theverge.com/2011/12/7/2585779/android-history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IVA\Pictures\MOBILE TESTING\Gingerbread-android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589" y="1600200"/>
            <a:ext cx="5181837" cy="3461468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05400" y="5257800"/>
          <a:ext cx="3429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14400"/>
                <a:gridCol w="1066800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Arial" pitchFamily="34" charset="0"/>
                          <a:cs typeface="Arial" pitchFamily="34" charset="0"/>
                        </a:rPr>
                        <a:t>2.3.x Gingerbread</a:t>
                      </a:r>
                      <a:endParaRPr lang="en-US" sz="1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12-2010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64.0%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Good to know: Upgrade concept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3124200" cy="45720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 err="1" smtClean="0"/>
              <a:t>Portnov</a:t>
            </a:r>
            <a:r>
              <a:rPr lang="en-US" dirty="0" smtClean="0"/>
              <a:t> Computer School 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724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specific Phones Models and Brands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will be upgraded.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IF you are chosen one – be patient, soon or later your Phone will be upgraded via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FOTA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(firmware over the air) automatically.</a:t>
            </a:r>
          </a:p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Do it hard way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: follow your handset manufacturer and wireless carrier on Twitter. They will usually announce dates so you can be on the lookout and update manually.</a:t>
            </a:r>
          </a:p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Getting to the root of the matter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: “root” your phone and download a custom ROM of Android 4 once it becomes available.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Apple provides updates to the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operating system, for the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iPad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iPod Touch, through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iTunes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since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version 5.0 also through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firmware over the air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(FOTA).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Simply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Go to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Settings &gt; General &gt; Software Update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Since version 5.0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a USB connection to iTunes is no longer needed to activate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devices; data synchronization happens automatically and wirelessly through Apple's new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iCloud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service.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6248400"/>
            <a:ext cx="53340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http://www.androidauthority.com/android-4-ics-update-device-list-66785/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19200" y="1066800"/>
            <a:ext cx="3124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Android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5181600" y="1066800"/>
            <a:ext cx="3124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iPhone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371600" y="5791200"/>
            <a:ext cx="284552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http://www.roms4droid.com/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1. What mobile platforms you are familiar with?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2. What do you know about Android OS?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3. What is a most common Android Version?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4.A/B What are the latest Android/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versions?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5.A/B What are the extensions of Android/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applications?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6. A/B What Android/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Browsers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A/B What Android/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developing Tools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8.A/B What Android/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Testing Tools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9. What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know about SDK?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10. What do you know about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11. Describe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Android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OS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12. Describe Android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devices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19800" y="6407944"/>
            <a:ext cx="3276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17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List of Interview Questions: Section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407944"/>
            <a:ext cx="3200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18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4A. What is the Latest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Android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version?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st.gsmarena.com/vv/reviewsimg/android-4-1-jelly-bean-preview/gsmarena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2330884" cy="160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667000" y="1828800"/>
            <a:ext cx="365760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Project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Butter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has brought smoother and faster feeling user interface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Improved notification center with expandable and actionable notifications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Improved keyboard behavior with word prediction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Offline Voice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recognition and typing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Google Voice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search is more intelligent than ever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Google Now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adds automatic information feeds to your device (weather, traffic, sports, etc)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Bi-Directiona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 text and additional language support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Truly high-resolution contact photos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USB audio output and HDMI multichannel audio output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76600" y="1143000"/>
            <a:ext cx="2590800" cy="60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JellyBean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4.1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IVA\Pictures\LOGOS\AndroidJellyBeanLogo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0"/>
            <a:ext cx="2395642" cy="2019710"/>
          </a:xfrm>
          <a:prstGeom prst="rect">
            <a:avLst/>
          </a:prstGeom>
          <a:noFill/>
        </p:spPr>
      </p:pic>
      <p:pic>
        <p:nvPicPr>
          <p:cNvPr id="1030" name="Picture 6" descr="C:\Users\IVA\Pictures\LOGOS\316910-android-jelly-bea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1981200" cy="1981200"/>
          </a:xfrm>
          <a:prstGeom prst="rect">
            <a:avLst/>
          </a:prstGeom>
          <a:noFill/>
        </p:spPr>
      </p:pic>
      <p:pic>
        <p:nvPicPr>
          <p:cNvPr id="1031" name="Picture 7" descr="C:\Users\IVA\Pictures\LOGOS\Android-JellyBean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886200"/>
            <a:ext cx="1812671" cy="23177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62000" y="6400800"/>
            <a:ext cx="373380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http://www.youtube.com/watch?v=afNRAOg5jUk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3581400"/>
            <a:ext cx="5029200" cy="2743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latest production version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5.1.1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that currently run on upgraded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3GS, 4,4S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iPod Touch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iPad3,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Apple TV 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(originally released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March,2012)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Specifically,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4S the current version is 5.1.1 was released in May, 2012.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June 2012,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is released as a Beta version for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Developers. It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planned to be release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 the end users on October 22, 2012 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407944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19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4B.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the latest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version?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12642" name="Picture 2" descr="C:\Users\IVA\Pictures\LOGOS\139479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371600"/>
            <a:ext cx="2324100" cy="1743075"/>
          </a:xfrm>
          <a:prstGeom prst="rect">
            <a:avLst/>
          </a:prstGeom>
          <a:noFill/>
        </p:spPr>
      </p:pic>
      <p:pic>
        <p:nvPicPr>
          <p:cNvPr id="112643" name="Picture 3" descr="C:\Users\IVA\Pictures\LOGOS\ios_interfac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429000"/>
            <a:ext cx="2947988" cy="3199579"/>
          </a:xfrm>
          <a:prstGeom prst="rect">
            <a:avLst/>
          </a:prstGeom>
          <a:noFill/>
        </p:spPr>
      </p:pic>
      <p:pic>
        <p:nvPicPr>
          <p:cNvPr id="112644" name="Picture 4" descr="C:\Users\IVA\Pictures\LOGOS\ios6.0-wallpapers-for-mac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3996267" cy="1752600"/>
          </a:xfrm>
          <a:prstGeom prst="rect">
            <a:avLst/>
          </a:prstGeom>
          <a:noFill/>
        </p:spPr>
      </p:pic>
      <p:sp>
        <p:nvSpPr>
          <p:cNvPr id="10" name="Left Arrow 9"/>
          <p:cNvSpPr/>
          <p:nvPr/>
        </p:nvSpPr>
        <p:spPr>
          <a:xfrm>
            <a:off x="4953000" y="2057400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46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This class is consolidation of real Internships/Jobs Interview Questions that were submitted by the Students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Portnov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Computer School within 2011-2012 school year.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This class is part of liveable QA Student Social Network established by Mikhail Portnov: Graduated Students shared their Interview’s experiences with the current Students to help them successfully pass Internship or Job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Interviews.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Therefore, the Class will be always subject of change, reflection and adjustment of the new information from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Mobile Field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3352800" cy="365125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 err="1" smtClean="0"/>
              <a:t>Portnov</a:t>
            </a:r>
            <a:r>
              <a:rPr lang="en-US" dirty="0" smtClean="0"/>
              <a:t> Computer School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991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Why you need this class?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1. What mobile platforms you are familiar with?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2. What do you know about Android OS?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3. What is a most common Android Version?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4. A/B What are the latest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versions?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A/B What are the extensions of Android/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applications?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A/B What Android/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Browsers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A/B What Android/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developing Tools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 A/B What Android/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Testing Tools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9. What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 about SDK?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10. What do you know about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11. Describe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Android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OS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12. Describe Android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devices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07944"/>
            <a:ext cx="3276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20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List of Interview Questions: Section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0" y="6407944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548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21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5A. What is 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file 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extensions 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Android?</a:t>
            </a:r>
            <a:endParaRPr lang="en-US" sz="31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876800" y="4343400"/>
            <a:ext cx="3886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dex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-Android programs are compiled into .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dex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Dalvik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Executable) files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which are in turn zipped into a single .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apk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file on the device.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2133600"/>
            <a:ext cx="3886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.</a:t>
            </a:r>
            <a:r>
              <a:rPr lang="en-US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apk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application package file (APK)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the file format used to distribute and install application software and middleware onto Google's Android operating system.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IVA\Pictures\LOGOS\android-sdk-updated-emulator-now-natively-supports-x_w-xps_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3048000"/>
            <a:ext cx="4038600" cy="3352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Apple Firmware files have an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ipsw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extension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.MDBACKUP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file type is primarily associated with '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' by Apple Inc.. An iTunes backup of the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stored in a backup folder in ~/Library/Application Support/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MobileSync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/Backup.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subdirectory contains the backup from a different device. MDBACKUP files, found in the device directories, are property lists and are created in a compressed binary format</a:t>
            </a:r>
            <a:r>
              <a:rPr lang="en-US" sz="1800" dirty="0" smtClean="0"/>
              <a:t>. 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An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ipa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file is an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application archive file.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It is usually encrypted with Apple's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FairPlay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DRM technology.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Each .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ipa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file is compressed with a binary for the ARM architecture and can only be installed on an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iPod Touch, or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iPad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Files with the .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ipa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extension can be uncompressed by changing the extension to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.zip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unzipping.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TIP: .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ipa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files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cannot be installed on the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Simulator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because they do not contain a binary for the x86 architecture.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To run applications on the simulator, we need to open original project files using the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Xcode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SDK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07944"/>
            <a:ext cx="3276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22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5B. What is the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file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extensions?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IVA\Pictures\LOGOS\transfer_ipad_apps_between_itunes_computer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3086100" cy="20383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4114800"/>
            <a:ext cx="8305800" cy="22524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APP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an abbreviation for application.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filename extension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.app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means application in Windows (via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AppWave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Symbian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SkyOS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GNUstep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Mac OS X.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For Mac OS X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GNUstep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.app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file is actually a folder containing binaries and supporting files.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 Windows,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AppWave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supplies the support to run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.app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Windows binaries.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App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may also refer to 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lightweight application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tailored to a device's form factor and input-output interfaces (keypad, touch pad, remote control, display, etc).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0" y="6407944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23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.app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extension – Good to know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68" name="Picture 4" descr="C:\Users\IVA\Pictures\LOGOS\Screen Shot 2011-09-16 at 2.14.47 AM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4936731" cy="301621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1. What mobile platforms you are familiar with?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2. What do you know about Android OS?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3. What is a most common Android Version?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4.A/B What are the latest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versions?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5.A/B What are the extensions of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applications?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A/B What Android/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Browsers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A/B What Android/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developing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Tools do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8.A/B What Android/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Testing Tools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9. What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know about SDK?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10. What do you know about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11. Describe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Android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OS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12. Describe Android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devices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407944"/>
            <a:ext cx="3200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24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List of Interview Questions: Section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WebKit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layout engine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designed to allow web browsers to render web pages.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WebKit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powers the Apple Safari and Google Chrome browsers.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It is also used as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 basis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for the experimental browser included with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Amazon Kindle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ebook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reader, as well as the default browser in the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Android, BlackBerry Tablet OS and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webOS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mobile operating systems.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WebKit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engine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provides a set of classes to display web content in windows, and implements browser features such as following links when clicked by the user, managing a back-forward list, and managing a history of pages recently visited.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It is most popular Layout engine in  the world (36% of Market Share).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407944"/>
            <a:ext cx="3200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25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Modern Web Browser: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WebKit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562600"/>
            <a:ext cx="1679819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http://www.webkit.org/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5943600"/>
            <a:ext cx="457200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http://en.wikipedia.org/wiki/List_of_web_browsers#WebKit-based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2" name="Picture 2" descr="C:\Users\IVA\Pictures\LOGOS\browser-fight-safari-chrome-ie-firefox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09800"/>
            <a:ext cx="3810000" cy="2857500"/>
          </a:xfrm>
          <a:prstGeom prst="rect">
            <a:avLst/>
          </a:prstGeom>
          <a:noFill/>
        </p:spPr>
      </p:pic>
      <p:pic>
        <p:nvPicPr>
          <p:cNvPr id="71683" name="Picture 3" descr="C:\Users\IVA\Pictures\LOGOS\Webkit_Logo[1]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"/>
            <a:ext cx="2047875" cy="16573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257800" y="5181600"/>
            <a:ext cx="312420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http://en.wikipedia.org/wiki/Mobile_browser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4811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48200" y="1481138"/>
          <a:ext cx="3886200" cy="270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07944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6310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26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6A. What 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Android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Browsers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know?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IVA\Pictures\LOGOS\best-android-browsers1-550x395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4267201"/>
            <a:ext cx="3581400" cy="2057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14400" y="6400800"/>
            <a:ext cx="48768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http://techhamlet.com/2012/06/best-browser-apps-android-device/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b="1" u="sng" dirty="0" smtClean="0"/>
          </a:p>
          <a:p>
            <a:endParaRPr lang="en-US" dirty="0"/>
          </a:p>
          <a:p>
            <a:endParaRPr lang="en-US" b="1" u="sng" dirty="0" smtClean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11436626"/>
              </p:ext>
            </p:extLst>
          </p:nvPr>
        </p:nvGraphicFramePr>
        <p:xfrm>
          <a:off x="533400" y="1447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407944"/>
            <a:ext cx="3200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5548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27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6B. What </a:t>
            </a:r>
            <a:r>
              <a:rPr lang="en-US" sz="36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Browsers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know?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421524635"/>
              </p:ext>
            </p:extLst>
          </p:nvPr>
        </p:nvGraphicFramePr>
        <p:xfrm>
          <a:off x="4267200" y="1447800"/>
          <a:ext cx="449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8"/>
          <p:cNvSpPr/>
          <p:nvPr/>
        </p:nvSpPr>
        <p:spPr>
          <a:xfrm>
            <a:off x="1143000" y="6172200"/>
            <a:ext cx="4572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http://lifehacker.com/5922808/lifehacker-faceoff-the-best-web-browsers-for-iphone-and-ipad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070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1. What mobile platforms you are familiar with?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2. What do you know about Android OS?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3. What is a most common Android Version?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4.A/B What are the latest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versions?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5.A/B What are the extensions of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applications?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6. A/B What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Browsers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A/B What Android/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developing Tools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8.A/B What Android/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Testing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Tools do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know?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9.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What do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you know about SDK?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10. What do you know about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11. Describe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Android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OS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12. Describe Android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devices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07944"/>
            <a:ext cx="3276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28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List of Interview Questions: Section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7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Google provides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Android Development Tools (ADT)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develop Android applications with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Eclipse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ADT is a set of components (plug-ins) which extend the Eclipse IDE with Android development capabilities.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Developer’s perspective we should install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ADK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(Android Development Kit) to the PC and use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Java programming language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development.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a lower level programs,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NDK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(Native Development Kit) in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language should be used.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07944"/>
            <a:ext cx="3276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5548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29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7A. What Android </a:t>
            </a:r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developing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Tools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know?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l_fi" descr="http://www.mobile88.com/gen/news/articles/2011/8/26/pros_cons_rooting_android_device_826201110133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3429000"/>
            <a:ext cx="3895405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Connect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Bot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App Manager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Bar Code Scanner</a:t>
            </a:r>
          </a:p>
          <a:p>
            <a:pPr marL="342900" indent="-342900">
              <a:buAutoNum type="arabicPeriod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for Android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Webmaster’s HTML Editor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Lite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JavaScript Reference</a:t>
            </a:r>
          </a:p>
          <a:p>
            <a:pPr marL="342900" indent="-342900">
              <a:buAutoNum type="arabicPeriod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AndFTP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Joooid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HTML5 Reference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Color Pal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6019800"/>
            <a:ext cx="495300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http://www.gizmocrazed.com/2012/02/android-apps-web-developers/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8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sz="24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Mobile OS/Platform Fundamental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How well you know Mobile Devices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Mobile/Software literacy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Specific of Mobile Testing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Mobile Testing tools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Security of Mobile Devices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 future Trends in Mobile World</a:t>
            </a:r>
            <a:endParaRPr lang="en-US" sz="24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62600" y="6324600"/>
            <a:ext cx="331612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3</a:t>
            </a:fld>
            <a:endParaRPr lang="en-US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Groups of Questions to be discuss: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IVA\Pictures\LOGOS\mobile-development-big-300x23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002741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7944"/>
            <a:ext cx="3276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5548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30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7B. What </a:t>
            </a:r>
            <a:r>
              <a:rPr lang="en-US" sz="31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developing 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tools do 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you know?</a:t>
            </a:r>
            <a:endParaRPr lang="en-US" sz="3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410200"/>
            <a:ext cx="42672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chemeClr val="tx1"/>
                </a:solidFill>
              </a:rPr>
              <a:t>http://www.techotopia.com/index.php/The_iOS_4_Architecture_and_SDK_Frameworks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Users\IVA\Pictures\LOGOS\ios-development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438400"/>
            <a:ext cx="4026694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038600" y="1676400"/>
            <a:ext cx="4572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Xcode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4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is complete IDE toolset for creating Mac,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iPad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apps includes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Xcode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IDE, performance analysis tools,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Simulator, and the latest Mac OS X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SDKs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IVA\Pictures\LOGOS\xcode_bigpictur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4000500" cy="25003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1. What mobile platforms you are familiar with?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2. What do you know about Android OS?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3. What is a most common Android Version?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4.A/B What are the latest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versions?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5.A/B What are the extensions of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applications?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6. A/B What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Browsers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7. A/B What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developing Tools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A/B What Android/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Testing Tools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9. What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know about SDK?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10. What do you know about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11. Describe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Android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OS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12. Describe Android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devices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407944"/>
            <a:ext cx="3200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31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List of Interview Questions: Section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37764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#1: Eclipse w/ADT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#2: The SDK and AVD Manager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#3: Android Debug Bridge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#4: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Dalvik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Debug Monitor Server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#5: The Android Emulator and Real Devices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#6: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LogCat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#7: The Hierarchy Viewer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#8: Draw 9-Patch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#9: The Monkey Test Tools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#10: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ProGuard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07944"/>
            <a:ext cx="3124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5548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32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8A. What Android’s Testing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Tools do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you know?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410200"/>
            <a:ext cx="4572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http://www.developer.com/ws/android/development-tools/10-must-have-android-tools-for-developers.html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IVA\Pictures\LOGOS\imagesCAM9EUA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352800"/>
            <a:ext cx="3276600" cy="2699544"/>
          </a:xfrm>
          <a:prstGeom prst="rect">
            <a:avLst/>
          </a:prstGeom>
          <a:noFill/>
        </p:spPr>
      </p:pic>
      <p:pic>
        <p:nvPicPr>
          <p:cNvPr id="70657" name="Picture 1" descr="C:\Users\IVA\Pictures\LOGOS\eclipse-android-logo-195x1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2701636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4716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UIAutomation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FoneMonkey5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(Gorilla Logic)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Frank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Keep It Functional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(or KIF) on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GitHub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iPhoney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iPad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Peek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Telerik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Test Studio</a:t>
            </a:r>
          </a:p>
          <a:p>
            <a:pPr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407944"/>
            <a:ext cx="3200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4786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33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8B. What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Testing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Tools do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you know?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4876800"/>
            <a:ext cx="4572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http://www.mobileapptesting.com/the-best-tools-for-mobile-app-testing/2011/08/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562600"/>
            <a:ext cx="4572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http://www.drdobbs.com/joltawards/jolt-awards-the-best-testing-tools/232901286?pgno=5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IVA\Pictures\LOGOS\cocoa_cup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810000" cy="280654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1. What mobile platforms you are familiar with?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2. What do you know about Android OS?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3. What is a most common Android Version?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4.A/B What are the latest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versions?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5.A/B What are the extensions of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applicationa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6. A/B What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Browsers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7. A/B What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developing Tools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8. A/B What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Testing Tools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9.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 about SDK?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10. What do you know about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11. Describe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Android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OS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12. Describe Android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devices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07944"/>
            <a:ext cx="3276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34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List of Interview Questions: Section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3276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en-US" b="1" i="1" dirty="0" smtClean="0"/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software development kit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SDK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or "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devkit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") is typically a set of software development tools that allows for the creation of applications for a certain software package, software framework, hardware platform, computer system, video game console, operating system, or similar platform. </a:t>
            </a: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Typically 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an </a:t>
            </a:r>
            <a:r>
              <a:rPr lang="en-US" sz="3800" b="1" dirty="0">
                <a:latin typeface="Arial" pitchFamily="34" charset="0"/>
                <a:cs typeface="Arial" pitchFamily="34" charset="0"/>
              </a:rPr>
              <a:t>SDK includes one or more APIs, programming tools, and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documentation.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07944"/>
            <a:ext cx="3352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4786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35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9. What do you know about SDK?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2057400" lvl="8" indent="0">
              <a:buNone/>
            </a:pPr>
            <a:r>
              <a:rPr lang="en-US" sz="25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SDK:</a:t>
            </a:r>
            <a:endParaRPr lang="en-US" sz="25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057400" lvl="8" indent="0">
              <a:buNone/>
            </a:pP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sz="25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www.morgana.ca/freedev.html</a:t>
            </a:r>
          </a:p>
          <a:p>
            <a:pPr lvl="8"/>
            <a:endParaRPr lang="en-US" dirty="0" smtClean="0"/>
          </a:p>
          <a:p>
            <a:pPr lvl="8">
              <a:buNone/>
            </a:pPr>
            <a:endParaRPr lang="en-US" sz="1200" dirty="0" smtClean="0">
              <a:solidFill>
                <a:srgbClr val="7030A0"/>
              </a:solidFill>
            </a:endParaRPr>
          </a:p>
          <a:p>
            <a:pPr lvl="8">
              <a:buNone/>
            </a:pPr>
            <a:endParaRPr lang="en-US" sz="1200" dirty="0">
              <a:solidFill>
                <a:srgbClr val="7030A0"/>
              </a:solidFill>
            </a:endParaRPr>
          </a:p>
        </p:txBody>
      </p:sp>
      <p:pic>
        <p:nvPicPr>
          <p:cNvPr id="9" name="Picture 2" descr="C:\Users\ivettedo\Pictures\PROJECT\product_sdk_overview_bg[1]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3657600" cy="18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vettedo\Pictures\PROJECT\iphone-sd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524000"/>
            <a:ext cx="1752601" cy="10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vettedo\Pictures\PROJECT\windows-phone-sdk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183192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IVA\Pictures\LOGOS\android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743200"/>
            <a:ext cx="1752600" cy="12279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629400" y="28956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Android SDK:</a:t>
            </a:r>
          </a:p>
          <a:p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http://developer.android.com/training/basics/firstapp/index.html</a:t>
            </a:r>
            <a:endParaRPr lang="en-US" sz="1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4343400"/>
            <a:ext cx="213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Windows Phone SDK:</a:t>
            </a:r>
          </a:p>
          <a:p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http://msdn.microsoft.com/en-us/library/ff402523(v=vs.92).aspx</a:t>
            </a:r>
          </a:p>
        </p:txBody>
      </p:sp>
    </p:spTree>
    <p:extLst>
      <p:ext uri="{BB962C8B-B14F-4D97-AF65-F5344CB8AC3E}">
        <p14:creationId xmlns:p14="http://schemas.microsoft.com/office/powerpoint/2010/main" xmlns="" val="2623906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1. What mobile platforms you are familiar with?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2. What do you know about Android OS?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3. What is a most common Android Version?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4.A/B What are the latest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versions?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5.A/B What are the extensions of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applications?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6. A/B What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Browsers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7. A/B What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developing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Tools do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you 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8. A/B What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Testing Tools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9. What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know about SDK?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do you know about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11. Describe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Android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OS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12. Describe Android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devices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86400" y="6407944"/>
            <a:ext cx="3657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36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List of Interview Questions: Section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07944"/>
            <a:ext cx="3276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4786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37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10. What do you know about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   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ttp://www.intexsoft.com/images/stories/ios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81600" y="1219200"/>
            <a:ext cx="3581400" cy="3962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dirty="0" smtClean="0"/>
              <a:t>	</a:t>
            </a:r>
            <a:r>
              <a:rPr lang="en-US" sz="1700" b="1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contains four abstractions layers, each of which provides programming frameworks for the development of applications that run on top of the underlying hardware.</a:t>
            </a:r>
          </a:p>
          <a:p>
            <a:pPr>
              <a:buNone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5600" dirty="0" smtClean="0"/>
          </a:p>
          <a:p>
            <a:pPr>
              <a:buNone/>
            </a:pPr>
            <a:endParaRPr lang="en-US" sz="5600" dirty="0" smtClean="0"/>
          </a:p>
          <a:p>
            <a:pPr>
              <a:buNone/>
            </a:pPr>
            <a:endParaRPr lang="en-US" sz="5600" dirty="0" smtClean="0"/>
          </a:p>
          <a:p>
            <a:pPr>
              <a:buNone/>
            </a:pPr>
            <a:endParaRPr lang="en-US" sz="56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407944"/>
            <a:ext cx="3200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7072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pPr/>
              <a:t>38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Operating System: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		           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0" name="Picture 6" descr="C:\Users\IVA\Pictures\LOGOS\wwdc_2243396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680932" cy="3429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5791200"/>
            <a:ext cx="1973617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http://iosframeworks.com</a:t>
            </a:r>
            <a:r>
              <a:rPr lang="en-US" sz="1200" dirty="0" smtClean="0">
                <a:solidFill>
                  <a:schemeClr val="tx1"/>
                </a:solidFill>
              </a:rPr>
              <a:t>/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181600"/>
            <a:ext cx="4419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http://www.techotopia.com/index.php/The_iOS_4_Architecture_and_SDK_Frameworks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4572000"/>
            <a:ext cx="4114800" cy="182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is derived from 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Mac OS X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that shares with the 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Darwin foundation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; and therefore,  it is a 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Unix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operating system.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Primary Apple development language is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Objective-C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; although, it is possible, with some translation work, to port Java code into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www.techotopia.com/images/4/49/Iphone_os_archite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90800"/>
            <a:ext cx="1857374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3200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The Core OS Layer sits directly on top of the device hardware. 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The layer provides a variety of services including low level networking, access to external accessories and the usual fundamental operating system services such as memory management, file system handling and threads.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407944"/>
            <a:ext cx="3200400" cy="365125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 err="1" smtClean="0"/>
              <a:t>Portnov</a:t>
            </a:r>
            <a:r>
              <a:rPr lang="en-US" dirty="0" smtClean="0"/>
              <a:t> Computer School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707232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Core OS layer				</a:t>
            </a:r>
            <a:r>
              <a:rPr lang="en-US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4648200" y="1219200"/>
          <a:ext cx="4114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5651" name="Picture 3" descr="C:\Users\IVA\Pictures\LOGOS\WWDC-2012-Schedule-Core-OS-Part-6-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953000"/>
            <a:ext cx="2362200" cy="153223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 descr="C:\Users\IVA\Pictures\LOGOS\6fe16645-7880-4ff4-bc96-b48d34e3a8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4572000" cy="34290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3276600"/>
            <a:ext cx="3733800" cy="16428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66928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Section 1: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Mobile OS/Platforms Fundamental –</a:t>
            </a:r>
          </a:p>
          <a:p>
            <a:pPr marL="566928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questions</a:t>
            </a:r>
          </a:p>
          <a:p>
            <a:pPr marL="566928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6407944"/>
            <a:ext cx="3352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4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Objective Today: cover </a:t>
            </a:r>
            <a:r>
              <a:rPr lang="en-US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n-US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en-US" sz="3700" dirty="0" smtClean="0"/>
          </a:p>
          <a:p>
            <a:r>
              <a:rPr lang="en-US" sz="3700" dirty="0" smtClean="0">
                <a:latin typeface="Arial" pitchFamily="34" charset="0"/>
                <a:cs typeface="Arial" pitchFamily="34" charset="0"/>
              </a:rPr>
              <a:t>1 Address Book framework</a:t>
            </a:r>
          </a:p>
          <a:p>
            <a:r>
              <a:rPr lang="en-US" sz="3700" dirty="0" smtClean="0">
                <a:latin typeface="Arial" pitchFamily="34" charset="0"/>
                <a:cs typeface="Arial" pitchFamily="34" charset="0"/>
              </a:rPr>
              <a:t>2 CF Network Framework</a:t>
            </a:r>
          </a:p>
          <a:p>
            <a:r>
              <a:rPr lang="en-US" sz="3700" dirty="0" smtClean="0">
                <a:latin typeface="Arial" pitchFamily="34" charset="0"/>
                <a:cs typeface="Arial" pitchFamily="34" charset="0"/>
              </a:rPr>
              <a:t>3 Core Data Framework </a:t>
            </a:r>
          </a:p>
          <a:p>
            <a:r>
              <a:rPr lang="en-US" sz="3700" dirty="0" smtClean="0">
                <a:latin typeface="Arial" pitchFamily="34" charset="0"/>
                <a:cs typeface="Arial" pitchFamily="34" charset="0"/>
              </a:rPr>
              <a:t>4 Core Foundation Framework </a:t>
            </a:r>
          </a:p>
          <a:p>
            <a:r>
              <a:rPr lang="en-US" sz="3700" dirty="0" smtClean="0">
                <a:latin typeface="Arial" pitchFamily="34" charset="0"/>
                <a:cs typeface="Arial" pitchFamily="34" charset="0"/>
              </a:rPr>
              <a:t>5 Core Media Framework</a:t>
            </a:r>
          </a:p>
          <a:p>
            <a:r>
              <a:rPr lang="en-US" sz="3700" dirty="0" smtClean="0">
                <a:latin typeface="Arial" pitchFamily="34" charset="0"/>
                <a:cs typeface="Arial" pitchFamily="34" charset="0"/>
              </a:rPr>
              <a:t>6 Core Telephony Framework</a:t>
            </a:r>
          </a:p>
          <a:p>
            <a:r>
              <a:rPr lang="en-US" sz="37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EventKit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Framework</a:t>
            </a:r>
          </a:p>
          <a:p>
            <a:r>
              <a:rPr lang="en-US" sz="3700" dirty="0" smtClean="0">
                <a:latin typeface="Arial" pitchFamily="34" charset="0"/>
                <a:cs typeface="Arial" pitchFamily="34" charset="0"/>
              </a:rPr>
              <a:t>8 Foundation Framework</a:t>
            </a:r>
          </a:p>
          <a:p>
            <a:r>
              <a:rPr lang="en-US" sz="3700" dirty="0" smtClean="0">
                <a:latin typeface="Arial" pitchFamily="34" charset="0"/>
                <a:cs typeface="Arial" pitchFamily="34" charset="0"/>
              </a:rPr>
              <a:t>9 Core Location Framework</a:t>
            </a:r>
          </a:p>
          <a:p>
            <a:r>
              <a:rPr lang="en-US" sz="3700" dirty="0" smtClean="0">
                <a:latin typeface="Arial" pitchFamily="34" charset="0"/>
                <a:cs typeface="Arial" pitchFamily="34" charset="0"/>
              </a:rPr>
              <a:t>10 Mobile Core Services Framework</a:t>
            </a:r>
          </a:p>
          <a:p>
            <a:r>
              <a:rPr lang="en-US" sz="3700" dirty="0" smtClean="0">
                <a:latin typeface="Arial" pitchFamily="34" charset="0"/>
                <a:cs typeface="Arial" pitchFamily="34" charset="0"/>
              </a:rPr>
              <a:t>11 Store Kit Framework</a:t>
            </a:r>
          </a:p>
          <a:p>
            <a:r>
              <a:rPr lang="en-US" sz="37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SQLite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library</a:t>
            </a:r>
          </a:p>
          <a:p>
            <a:r>
              <a:rPr lang="en-US" sz="3700" dirty="0" smtClean="0">
                <a:latin typeface="Arial" pitchFamily="34" charset="0"/>
                <a:cs typeface="Arial" pitchFamily="34" charset="0"/>
              </a:rPr>
              <a:t>13 System Configuration Framework</a:t>
            </a:r>
          </a:p>
          <a:p>
            <a:r>
              <a:rPr lang="en-US" sz="3700" dirty="0" smtClean="0">
                <a:latin typeface="Arial" pitchFamily="34" charset="0"/>
                <a:cs typeface="Arial" pitchFamily="34" charset="0"/>
              </a:rPr>
              <a:t>14 Quick Look Framework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07944"/>
            <a:ext cx="3276600" cy="365125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 err="1" smtClean="0"/>
              <a:t>Portnov</a:t>
            </a:r>
            <a:r>
              <a:rPr lang="en-US" dirty="0" smtClean="0"/>
              <a:t> Computer School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707232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Core Services				</a:t>
            </a:r>
            <a:r>
              <a:rPr lang="en-US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7698" name="Picture 2" descr="C:\Users\IVA\Pictures\LOGOS\core-services-folder_mjuhd_2555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4097366" cy="2438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1371600"/>
            <a:ext cx="4191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 Core Services layer, built on the previous, Core OS, provides the foundation for the bundle of the frameworks: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581400" cy="510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1400" dirty="0" smtClean="0"/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Graphics and Video Support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1.1 Core Video Framework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1.2 Core Text Framework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1.3 Image I/O Framework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1.4 Assets Library Framework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1.5 Core Graphics Framework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1.6 Quartz Core Framework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1.7 OpenGL ES framework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Audio Support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2.1 AV Foundation framework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2.2 Core Audio Framework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2.3 Open Audio Library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OpenAL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2.4 Media Player framework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2.5 Core Midi Framework </a:t>
            </a:r>
          </a:p>
          <a:p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038600" cy="182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6400" dirty="0" smtClean="0">
                <a:latin typeface="Arial" pitchFamily="34" charset="0"/>
                <a:cs typeface="Arial" pitchFamily="34" charset="0"/>
              </a:rPr>
              <a:t>The role of the Media layer is to provide 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 with audio, video, animation and graphics capabilities. </a:t>
            </a:r>
          </a:p>
          <a:p>
            <a:r>
              <a:rPr lang="en-US" sz="6400" dirty="0" smtClean="0">
                <a:latin typeface="Arial" pitchFamily="34" charset="0"/>
                <a:cs typeface="Arial" pitchFamily="34" charset="0"/>
              </a:rPr>
              <a:t>As the others layers that composed the 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 stack, the Media layer consist a number of frameworks that may be utilized when developing 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 apps</a:t>
            </a:r>
            <a:r>
              <a:rPr lang="en-US" sz="6400" dirty="0" smtClean="0"/>
              <a:t>.</a:t>
            </a:r>
            <a:endParaRPr lang="en-US" sz="6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407944"/>
            <a:ext cx="3124200" cy="365125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 err="1" smtClean="0"/>
              <a:t>Portnov</a:t>
            </a:r>
            <a:r>
              <a:rPr lang="en-US" dirty="0" smtClean="0"/>
              <a:t> Computer School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707232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Media						</a:t>
            </a:r>
            <a:r>
              <a:rPr lang="en-US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8722" name="Picture 2" descr="C:\Users\IVA\Pictures\LOGOS\iOS-5-Media-player-1080p-Tron-Traile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657600"/>
            <a:ext cx="3800475" cy="252986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038600" cy="4038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The Cocoa Touch layer sits at the top of the </a:t>
            </a:r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stack and contains the frameworks that are most commonly used by </a:t>
            </a:r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application developers.</a:t>
            </a: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 Cocoa Touch is primarily written in Objective-C, is based on the standard Mac OS X Cocoa API (as found on Apple desktop and laptop computers) and has been extended and modified to meet the needs of mobile technology. </a:t>
            </a: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The Cocoa Touch layer provides the following frameworks for </a:t>
            </a:r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app development</a:t>
            </a:r>
            <a:r>
              <a:rPr lang="en-US" sz="3800" dirty="0" smtClean="0"/>
              <a:t>: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4400" y="4419600"/>
            <a:ext cx="3581400" cy="19811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UIKit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Framework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 Map Kit Framework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 Push Notification Service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 Message UI Framework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 Address Book UI Framework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6 Game Kit Framework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Framework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8 Event Kit UI Framework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07944"/>
            <a:ext cx="3124200" cy="365125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 err="1" smtClean="0"/>
              <a:t>Portnov</a:t>
            </a:r>
            <a:r>
              <a:rPr lang="en-US" dirty="0" smtClean="0"/>
              <a:t> Computer School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707232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Cocoa Touch				</a:t>
            </a:r>
            <a:r>
              <a:rPr lang="en-US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0770" name="Picture 2" descr="C:\Users\IVA\Pictures\LOGOS\cocoa_touch_her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380" y="1371600"/>
            <a:ext cx="3810820" cy="2932245"/>
          </a:xfrm>
          <a:prstGeom prst="rect">
            <a:avLst/>
          </a:prstGeom>
          <a:noFill/>
        </p:spPr>
      </p:pic>
      <p:pic>
        <p:nvPicPr>
          <p:cNvPr id="160771" name="Picture 3" descr="C:\Users\IVA\Pictures\LOGOS\ios_cocoa_touch_titl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486400"/>
            <a:ext cx="2085975" cy="7143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7924800" cy="144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Apple's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did not have an official name until the release of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software development kit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SDK) on March 6, 2008.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 introduced, it was named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OS. It was renamed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June 2010, after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was no longer the only device to run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609600" y="2667000"/>
          <a:ext cx="7924800" cy="3400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752600"/>
                <a:gridCol w="4953000"/>
              </a:tblGrid>
              <a:tr h="3560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Version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First Release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Originally create/highest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upgrade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602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3.1.3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February, 2010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iPhone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(original); iPod Touch (1st generation)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089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4.2.1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November,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iPhone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3G; iPod Touch (2nd generation)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02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October, 2011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iPhone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4S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602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March,  2012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iPad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(3</a:t>
                      </a:r>
                      <a:r>
                        <a:rPr lang="en-US" sz="1600" baseline="30000" dirty="0" smtClean="0">
                          <a:latin typeface="Arial" pitchFamily="34" charset="0"/>
                          <a:cs typeface="Arial" pitchFamily="34" charset="0"/>
                        </a:rPr>
                        <a:t>rd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generation)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6027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5.1.1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May, 2012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iPod Touch (4th generation);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iPhone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4S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6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June, 2012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Apple TV (3rd generation)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0574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Progress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June 25, 2012 Beta Version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October 2012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UPGRADE FOR: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iPhone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3GS,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iPhone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4,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iPhone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4S, iPod Touch 4,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iPad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2,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iPad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3; Apple TV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407944"/>
            <a:ext cx="3124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5548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43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31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Version’s History </a:t>
            </a:r>
            <a:r>
              <a:rPr lang="en-US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 to KNOW	</a:t>
            </a:r>
            <a:r>
              <a:rPr lang="en-US" sz="2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 7</a:t>
            </a:r>
            <a:endParaRPr lang="en-US" sz="2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6324600"/>
            <a:ext cx="373380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http://en.wikipedia.org/wiki/IOS_version_history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1. What mobile platforms you are familiar with?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2. What do you know about Android OS?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3. What is a most common Android Version?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4. A/B What are the latest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versions?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5. A/B What are the extensions of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applications?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6. A/B What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Browsers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7. A/B What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developing Tools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8. A/B What Android/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Testing Tools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9. What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know about SDK?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10. What do you know about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11. Describe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Android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OS vs.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iOS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 Describe Android vs.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devices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407944"/>
            <a:ext cx="3200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44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List of Interview Questions: Section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13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11.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Describe Android OS vs.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867400" y="4495800"/>
            <a:ext cx="2971800" cy="762000"/>
          </a:xfrm>
        </p:spPr>
        <p:txBody>
          <a:bodyPr/>
          <a:lstStyle/>
          <a:p>
            <a:r>
              <a:rPr lang="en-US" sz="2800" dirty="0" smtClean="0">
                <a:solidFill>
                  <a:srgbClr val="00B050"/>
                </a:solidFill>
              </a:rPr>
              <a:t>      ANDROID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381000" y="4495800"/>
            <a:ext cx="2971801" cy="762000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sz="2800" dirty="0" smtClean="0"/>
              <a:t> </a:t>
            </a:r>
            <a:r>
              <a:rPr lang="en-US" sz="2800" dirty="0" err="1" smtClean="0"/>
              <a:t>iOS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407944"/>
            <a:ext cx="3124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45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57600" y="12192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Source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57600" y="17526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Security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57600" y="38862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Life Battery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7600" y="44196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Web Browsers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657600" y="33528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Carriers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57600" y="22860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Platform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57600" y="28194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OS Architecture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IVA\Pictures\LOGOS\images[1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2984015" cy="1859756"/>
          </a:xfrm>
          <a:prstGeom prst="rect">
            <a:avLst/>
          </a:prstGeom>
          <a:noFill/>
        </p:spPr>
      </p:pic>
      <p:pic>
        <p:nvPicPr>
          <p:cNvPr id="2051" name="Picture 3" descr="C:\Users\IVA\Pictures\LOGOS\android-vs-apple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0"/>
            <a:ext cx="2971800" cy="1846208"/>
          </a:xfrm>
          <a:prstGeom prst="rect">
            <a:avLst/>
          </a:prstGeom>
          <a:noFill/>
        </p:spPr>
      </p:pic>
      <p:pic>
        <p:nvPicPr>
          <p:cNvPr id="52225" name="Picture 1" descr="C:\Users\IVA\Pictures\LOGOS\20110526-VoipSurvivor-VC-Android-or-iO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105400"/>
            <a:ext cx="1841500" cy="112473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07944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4786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46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Comparison Table: Android vs.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799" y="1066801"/>
          <a:ext cx="8534401" cy="52925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6447"/>
                <a:gridCol w="3012142"/>
                <a:gridCol w="3095812"/>
              </a:tblGrid>
              <a:tr h="2735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Category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Google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Android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Apple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iOS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2823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License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Open Source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Close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- Proprietary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27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Company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Open Handset Alliance/Google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Apple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23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OS Platform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Linux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OS X – Unix (Darwin)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441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Programming Language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Java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Objective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-C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23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Virtual Machine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Dalvik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VM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970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Package Manager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APK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iTunes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852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Carriers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AT&amp;T,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Verizon, T-Mobile, Sprint,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MetroPCS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, Virgin, 88% out of 180 US carriers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Apple Store,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AT&amp;T, Verizon, Sprint, Alaska Communications, + another 6 carriers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23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Life Battery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Moderate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Advance high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76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Browser Engine</a:t>
                      </a:r>
                    </a:p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WebKit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: Fennec, Opera Mini 7, Dolphin, 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Chrome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WebKit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: Safari, Opera Mini 7,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Atomic Web, 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Chrome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413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12.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Describe Android vs.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devices 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5943600" y="5181600"/>
            <a:ext cx="2667000" cy="762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Android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3"/>
          </p:nvPr>
        </p:nvSpPr>
        <p:spPr>
          <a:xfrm>
            <a:off x="304800" y="5181600"/>
            <a:ext cx="2895601" cy="762000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iPhone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3429000" y="1447800"/>
            <a:ext cx="1981200" cy="38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User Interface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407944"/>
            <a:ext cx="3352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47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29000" y="1981200"/>
            <a:ext cx="1981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Users Controls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3581400"/>
            <a:ext cx="1981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OS Openness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9000" y="2514600"/>
            <a:ext cx="1981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Application Store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3048000"/>
            <a:ext cx="1981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Hardware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9000" y="4114800"/>
            <a:ext cx="1981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Hardware &amp; OS lifecycle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76600" y="4724400"/>
            <a:ext cx="2286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Features &amp; Services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IVA\Pictures\LOGOS\android_vs_apple-wid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3052516" cy="1981200"/>
          </a:xfrm>
          <a:prstGeom prst="rect">
            <a:avLst/>
          </a:prstGeom>
          <a:noFill/>
        </p:spPr>
      </p:pic>
      <p:pic>
        <p:nvPicPr>
          <p:cNvPr id="4098" name="Picture 2" descr="C:\Users\IVA\Pictures\LOGOS\lightsaber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09800"/>
            <a:ext cx="3276600" cy="2184995"/>
          </a:xfrm>
          <a:prstGeom prst="rect">
            <a:avLst/>
          </a:prstGeom>
          <a:noFill/>
        </p:spPr>
      </p:pic>
      <p:pic>
        <p:nvPicPr>
          <p:cNvPr id="49153" name="Picture 1" descr="C:\Users\IVA\Pictures\LOGOS\droid-v-iphon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257800"/>
            <a:ext cx="2196481" cy="107156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153400" cy="469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8350"/>
                <a:gridCol w="2415823"/>
                <a:gridCol w="2697932"/>
                <a:gridCol w="1001295"/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    Category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       ANDROID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iPHONE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Winner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8084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User Interface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Java Application Framework</a:t>
                      </a:r>
                    </a:p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Customatization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Cocoa Touch</a:t>
                      </a:r>
                    </a:p>
                    <a:p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BeginnerUser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friendly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889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Navigation/User Controls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Widgets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Classic Touch</a:t>
                      </a: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Android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6889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Application Store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PlayStore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500,000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Apps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AppStore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iStore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iOS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6)</a:t>
                      </a:r>
                    </a:p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650,000 Apps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Apple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084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Hardware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Diversity create hard/software compatibility problems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Compatible among Apple product</a:t>
                      </a: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Apple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889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OS openness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Freedom in managing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apps and phone parts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Control and warranty limits over apps and phone parts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Android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8443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Hardware &amp; OS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lifecycle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Variety of Makers on an “as-I-feel-like-it” basis, low-upgradable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OS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Consistency in new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iPhone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forthcoming every year, high-upgradable OS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Apple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943600" y="6407944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Computer School 2012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pPr/>
              <a:t>48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Comparison Android vs.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286000"/>
                <a:gridCol w="2743200"/>
                <a:gridCol w="1143000"/>
              </a:tblGrid>
              <a:tr h="35671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  Features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      Android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iPhone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Winner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129602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WorldPhone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Both GSM and CDMA radios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Both GSM &amp; CDMA networks, GLONASS (Russian GPS System) and </a:t>
                      </a:r>
                      <a:r>
                        <a:rPr kumimoji="0" lang="en-US" sz="1400" u="sng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Siri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(natural language voice control system) automated voice assistant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Apple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480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Voice Commands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Voice Actions (2.2)</a:t>
                      </a:r>
                    </a:p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Better voice-guided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set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Siri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(4S)</a:t>
                      </a:r>
                    </a:p>
                    <a:p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Better social implementation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50/50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4042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Camera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Panoramic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view,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Buddy Photo Share, Burst Mode, Face Zoom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Ability to crop and rotate images, red-eye reduction, auto enhancement, and grid lines  - solid basic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Android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4042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Notifications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Badges and notification alerts, system-wide notifications, Widgets,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Badges and notification alerts, Notifications center, banner-style alerts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50/50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6407944"/>
            <a:ext cx="3352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49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Features Comparison Android vs.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5638800"/>
            <a:ext cx="4572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http://www.msnbc.msn.com/id/38382217/ns/technology_and_science-wireless/t/app-showdown-android-vs-iphone/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715000"/>
            <a:ext cx="335280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http://www.youtube.com/watch?v=2OSjyjjJkvM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18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18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The helpful online Resources</a:t>
            </a:r>
          </a:p>
          <a:p>
            <a:pPr lvl="1"/>
            <a:endParaRPr lang="en-US" sz="18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The information you should                                        remember</a:t>
            </a:r>
          </a:p>
          <a:p>
            <a:pPr lvl="1"/>
            <a:endParaRPr lang="en-US" sz="18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Last Minute Update 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buNone/>
            </a:pPr>
            <a:endParaRPr lang="en-US" sz="18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7944"/>
            <a:ext cx="3505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5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To use the presentation effectively: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IVA\Pictures\LOGOS\29c1e6a11659e483d035d72f81180fa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038600" cy="2991556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609600" y="4648200"/>
            <a:ext cx="4572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9600" y="2209800"/>
            <a:ext cx="457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2971800"/>
            <a:ext cx="4572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" y="3810000"/>
            <a:ext cx="4572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447800"/>
            <a:ext cx="457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1066800" y="45720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information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you need to find </a:t>
            </a: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by yourself and learn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19200" y="152400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Interview Question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360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514600"/>
                <a:gridCol w="2514600"/>
                <a:gridCol w="114300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 Features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      Android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iPhone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Winner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Internet Browsing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Chrome bookmarks sync, Save of the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full Web-page for later browsing, an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incognito mode -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interactive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Tabbed browsing for the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iPad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iPad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2, private browsing, Safari Reader and Reading List -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solid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Android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Cloud Storage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Apps, music, photos – free service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iTunes Match,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Photo Stream,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iWork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iLife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- $25/year fee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50/50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Extra Features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Face Unlock, People app, integrated screenshot,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Newsstand, integrated Twitter, Reminders app, Find My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iPhone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AirPlay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(with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Apple TV),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AirPrint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50/50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07944"/>
            <a:ext cx="3276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50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Features Comparison Android vs.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IVA\Pictures\LOGOS\android-vs-app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800600"/>
            <a:ext cx="1766888" cy="1602642"/>
          </a:xfrm>
          <a:prstGeom prst="rect">
            <a:avLst/>
          </a:prstGeom>
          <a:noFill/>
        </p:spPr>
      </p:pic>
      <p:pic>
        <p:nvPicPr>
          <p:cNvPr id="1027" name="Picture 3" descr="C:\Users\IVA\Pictures\LOGOS\android-vs-iPhone-4S-290x29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00600"/>
            <a:ext cx="1609725" cy="1609725"/>
          </a:xfrm>
          <a:prstGeom prst="rect">
            <a:avLst/>
          </a:prstGeom>
          <a:noFill/>
        </p:spPr>
      </p:pic>
      <p:pic>
        <p:nvPicPr>
          <p:cNvPr id="1028" name="Picture 4" descr="C:\Users\IVA\Pictures\LOGOS\Google-Play-Store-Vs-Apple-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800600"/>
            <a:ext cx="2968766" cy="167735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TO be continue: NEXT TIME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6172200"/>
            <a:ext cx="3124200" cy="45720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 err="1" smtClean="0"/>
              <a:t>Portnov</a:t>
            </a:r>
            <a:r>
              <a:rPr lang="en-US" dirty="0" smtClean="0"/>
              <a:t> Computer School 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464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1. What phone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use right now?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2. What devices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use for testing?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3. What Android devices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used for Testing?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4. A/B How familiar you are with Apple/Android devices?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5. Do you know how to use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6. How do you know what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current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Mobile Device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version is?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7. Tell me about different uses of HOME button 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iPhone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8. How to see and kill the last process 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9. A/B Show me how to activate “Flight” Mode on Android/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iPhone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lvl="0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10. Do you know how to go through Android?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11. Smartphone vs. Feature phone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12. What is the about Smartphone that change everything?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13. Understand  Mobile Application Structure – 6 questions</a:t>
            </a:r>
          </a:p>
          <a:p>
            <a:pPr marL="624078" lvl="0" indent="-51435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562600" y="5715000"/>
            <a:ext cx="2971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19 Questions</a:t>
            </a:r>
            <a:endParaRPr lang="en-US" sz="3600" dirty="0"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smtClean="0"/>
              <a:t>THANK  YOU, Folks, for listening…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0" y="6172200"/>
            <a:ext cx="3048000" cy="457200"/>
          </a:xfrm>
        </p:spPr>
        <p:txBody>
          <a:bodyPr/>
          <a:lstStyle/>
          <a:p>
            <a:r>
              <a:rPr lang="en-US" smtClean="0"/>
              <a:t>Copyright Portnov Computer School 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026" name="Picture 2" descr="C:\Users\IVA\Pictures\LOGOS\next-billion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1339647"/>
            <a:ext cx="6781800" cy="437535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VA\Pictures\orange_networ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00" y="1219200"/>
            <a:ext cx="7421800" cy="4957597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2200" y="1447800"/>
            <a:ext cx="4572000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Platform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Operating System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Framework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Kernel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Source-machine-logic code</a:t>
            </a:r>
          </a:p>
          <a:p>
            <a:pPr lvl="0"/>
            <a:r>
              <a:rPr lang="en-US" sz="1600" dirty="0" smtClean="0">
                <a:latin typeface="Arial" pitchFamily="34" charset="0"/>
                <a:cs typeface="Arial" pitchFamily="34" charset="0"/>
              </a:rPr>
              <a:t>Operators/Carriers/Providers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Makers/Manufactures</a:t>
            </a:r>
          </a:p>
          <a:p>
            <a:pPr lvl="0"/>
            <a:r>
              <a:rPr lang="en-US" sz="1600" dirty="0" smtClean="0">
                <a:latin typeface="Arial" pitchFamily="34" charset="0"/>
                <a:cs typeface="Arial" pitchFamily="34" charset="0"/>
              </a:rPr>
              <a:t>GSM, CDMA,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WiMax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and LTE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Tethering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Fragmentation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API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SDK</a:t>
            </a:r>
          </a:p>
          <a:p>
            <a:pPr lvl="0"/>
            <a:r>
              <a:rPr lang="en-US" sz="1600" dirty="0" smtClean="0">
                <a:latin typeface="Arial" pitchFamily="34" charset="0"/>
                <a:cs typeface="Arial" pitchFamily="34" charset="0"/>
              </a:rPr>
              <a:t>Rooted vs. un-rooted phone</a:t>
            </a:r>
          </a:p>
          <a:p>
            <a:pPr lvl="0"/>
            <a:r>
              <a:rPr lang="en-US" sz="1600" dirty="0" smtClean="0">
                <a:latin typeface="Arial" pitchFamily="34" charset="0"/>
                <a:cs typeface="Arial" pitchFamily="34" charset="0"/>
              </a:rPr>
              <a:t>Locked vs. un-locked phone</a:t>
            </a:r>
          </a:p>
          <a:p>
            <a:pPr lvl="0"/>
            <a:r>
              <a:rPr lang="en-US" sz="1600" dirty="0" smtClean="0">
                <a:latin typeface="Arial" pitchFamily="34" charset="0"/>
                <a:cs typeface="Arial" pitchFamily="34" charset="0"/>
              </a:rPr>
              <a:t>Jailbreak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407944"/>
            <a:ext cx="3200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6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Definitions that you should know by now: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\Pictures\LOGOS\cloud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515100" cy="48768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6400" y="6407944"/>
            <a:ext cx="3657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7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Mobile OS/Platforms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Fundamentals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IVA\Pictures\smartphones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120" y="1915319"/>
            <a:ext cx="4937760" cy="3657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0" y="11430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Section 1</a:t>
            </a:r>
            <a:endParaRPr lang="en-US" sz="32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mobile platforms you are familiar with?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2. What do you know about Android OS/Platform?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3. What is a most common Android Version?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A/B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What are the latest Android/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versions?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A/B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What are the extensions of Android/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applications?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A/B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What Android/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Browsers do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you 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A/B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What Android/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developing Tools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A/B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What Android/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Testing Tools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9. What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 you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know about SDK?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10. What do you know about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11. Describe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Android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OS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12. Describe Android vs.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devices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0" y="6407944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8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List of Interview Questions: Section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0" y="5943600"/>
            <a:ext cx="2286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Questions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</p:nvPr>
        </p:nvGraphicFramePr>
        <p:xfrm>
          <a:off x="228600" y="1219200"/>
          <a:ext cx="472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6407944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Portnov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Computer School 2012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25000"/>
                  </a:schemeClr>
                </a:solidFill>
              </a:rPr>
              <a:pPr/>
              <a:t>9</a:t>
            </a:fld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15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What mobile platforms are you familiar with?</a:t>
            </a:r>
            <a:endParaRPr lang="en-US" b="1" dirty="0"/>
          </a:p>
        </p:txBody>
      </p:sp>
      <p:pic>
        <p:nvPicPr>
          <p:cNvPr id="4098" name="Picture 2" descr="C:\Users\IVA\Pictures\LOGOS\Capture2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524000"/>
            <a:ext cx="3342344" cy="45503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1224BBC-5C9E-4E6B-8698-2E3038391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dgm id="{81224BBC-5C9E-4E6B-8698-2E3038391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E4E8E2-9374-41DC-9C4A-FAE6D085F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graphicEl>
                                              <a:dgm id="{0CE4E8E2-9374-41DC-9C4A-FAE6D085F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97EC77B-AA5E-413E-B127-8280FEAAF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graphicEl>
                                              <a:dgm id="{697EC77B-AA5E-413E-B127-8280FEAAF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1DF77EE-0ED1-4C26-81A7-F07194771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graphicEl>
                                              <a:dgm id="{E1DF77EE-0ED1-4C26-81A7-F07194771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B440DF5-D031-4DDB-BA05-23AB9C8B0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graphicEl>
                                              <a:dgm id="{AB440DF5-D031-4DDB-BA05-23AB9C8B0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B62BC53-9930-406F-806B-CD12EAE73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graphicEl>
                                              <a:dgm id="{9B62BC53-9930-406F-806B-CD12EAE73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130DFF5-03A7-43EF-8E6C-9A7B6CD8B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graphicEl>
                                              <a:dgm id="{5130DFF5-03A7-43EF-8E6C-9A7B6CD8B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BA7E3D2-8A1E-444F-9D45-83C8681E2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graphicEl>
                                              <a:dgm id="{DBA7E3D2-8A1E-444F-9D45-83C8681E2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DB1DDDA-0B99-4B40-A103-33AAA3E2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graphicEl>
                                              <a:dgm id="{8DB1DDDA-0B99-4B40-A103-33AAA3E24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061EBBB-75BB-46E4-8DE6-9CDD1F295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graphicEl>
                                              <a:dgm id="{C061EBBB-75BB-46E4-8DE6-9CDD1F295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ADE5596-83E6-4936-95D0-0C8051B7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graphicEl>
                                              <a:dgm id="{3ADE5596-83E6-4936-95D0-0C8051B7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8432539-8C9C-4687-AFB3-43B5C4B38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>
                                            <p:graphicEl>
                                              <a:dgm id="{98432539-8C9C-4687-AFB3-43B5C4B38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45AE3C6-9F4F-4250-B3D7-09471D523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>
                                            <p:graphicEl>
                                              <a:dgm id="{745AE3C6-9F4F-4250-B3D7-09471D523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D9D5843-C271-4067-A4E9-6E3F6394C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>
                                            <p:graphicEl>
                                              <a:dgm id="{AD9D5843-C271-4067-A4E9-6E3F6394C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4F24ED4-46D4-4F25-B36A-5B5FA55C6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>
                                            <p:graphicEl>
                                              <a:dgm id="{B4F24ED4-46D4-4F25-B36A-5B5FA55C6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D8F802-71C2-4056-BE70-914693ACC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>
                                            <p:graphicEl>
                                              <a:dgm id="{C5D8F802-71C2-4056-BE70-914693ACC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1BF0578-210D-4EF5-ADBA-459809FA8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">
                                            <p:graphicEl>
                                              <a:dgm id="{C1BF0578-210D-4EF5-ADBA-459809FA8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995867B-230B-4603-B8DA-8C5931B6E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>
                                            <p:graphicEl>
                                              <a:dgm id="{5995867B-230B-4603-B8DA-8C5931B6E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243</TotalTime>
  <Words>4544</Words>
  <Application>Microsoft Office PowerPoint</Application>
  <PresentationFormat>On-screen Show (4:3)</PresentationFormat>
  <Paragraphs>770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Equity</vt:lpstr>
      <vt:lpstr>Mobile Testing ONLINE     PART  1</vt:lpstr>
      <vt:lpstr>Why you need this class?</vt:lpstr>
      <vt:lpstr>Groups of Questions to be discuss:</vt:lpstr>
      <vt:lpstr>Learning Objective Today: cover 17 questions</vt:lpstr>
      <vt:lpstr>To use the presentation effectively:</vt:lpstr>
      <vt:lpstr>Definitions that you should know by now:</vt:lpstr>
      <vt:lpstr>Mobile OS/Platforms Fundamentals</vt:lpstr>
      <vt:lpstr>List of Interview Questions: Section 1</vt:lpstr>
      <vt:lpstr> 1. What mobile platforms are you familiar with?</vt:lpstr>
      <vt:lpstr>List of Interview Questions: Section 1</vt:lpstr>
      <vt:lpstr> 2. What do you know about Android OS? 1 </vt:lpstr>
      <vt:lpstr>Architecture of Android                          2</vt:lpstr>
      <vt:lpstr>Android Versions History – NEED to KNOW      3</vt:lpstr>
      <vt:lpstr>List of Interview Questions: Section 1</vt:lpstr>
      <vt:lpstr>Most common Android Version:</vt:lpstr>
      <vt:lpstr>Good to know: Upgrade concept </vt:lpstr>
      <vt:lpstr>List of Interview Questions: Section 1</vt:lpstr>
      <vt:lpstr>4A. What is the Latest Android version?</vt:lpstr>
      <vt:lpstr>4B. What is the latest iOS version?</vt:lpstr>
      <vt:lpstr>List of Interview Questions: Section 1</vt:lpstr>
      <vt:lpstr>   5A. What is the file extensions for Android?</vt:lpstr>
      <vt:lpstr>5B. What is the iPhone file extensions?</vt:lpstr>
      <vt:lpstr>.app extension – Good to know</vt:lpstr>
      <vt:lpstr>List of Interview Questions: Section 1</vt:lpstr>
      <vt:lpstr>Modern Web Browser: WebKit</vt:lpstr>
      <vt:lpstr>6A. What Android Browsers do you know?</vt:lpstr>
      <vt:lpstr> 6B. What iPhone Browsers do you know?</vt:lpstr>
      <vt:lpstr>List of Interview Questions: Section 1</vt:lpstr>
      <vt:lpstr>7A. What Android developing Tools do you know?</vt:lpstr>
      <vt:lpstr>7B. What iOS developing tools do you know?</vt:lpstr>
      <vt:lpstr>List of Interview Questions: Section 1</vt:lpstr>
      <vt:lpstr>8A. What Android’s Testing Tools do you know?</vt:lpstr>
      <vt:lpstr>8B. What iPhone Testing Tools do you know?</vt:lpstr>
      <vt:lpstr>List of Interview Questions: Section 1</vt:lpstr>
      <vt:lpstr>9. What do you know about SDK?</vt:lpstr>
      <vt:lpstr>List of Interview Questions: Section 1</vt:lpstr>
      <vt:lpstr>10. What do you know about iOS?    1</vt:lpstr>
      <vt:lpstr>Operating System: iOS                2</vt:lpstr>
      <vt:lpstr>iOS: Core OS layer    3</vt:lpstr>
      <vt:lpstr>iOS: Core Services    4</vt:lpstr>
      <vt:lpstr>iOS: Media      5</vt:lpstr>
      <vt:lpstr>iOS: Cocoa Touch    6</vt:lpstr>
      <vt:lpstr>iOS Version’s History – NEED to KNOW    7</vt:lpstr>
      <vt:lpstr>List of Interview Questions: Section 1</vt:lpstr>
      <vt:lpstr>11. Describe Android OS vs. iOS           1</vt:lpstr>
      <vt:lpstr>Comparison Table: Android vs. iOS     2</vt:lpstr>
      <vt:lpstr>12. Describe Android vs. iPhone devices  1</vt:lpstr>
      <vt:lpstr>Comparison Android vs. iPhone      2</vt:lpstr>
      <vt:lpstr>Features Comparison Android vs. iPhone  3</vt:lpstr>
      <vt:lpstr>Features Comparison Android vs. iPhone   4  </vt:lpstr>
      <vt:lpstr>TO be continue: NEXT TIME</vt:lpstr>
      <vt:lpstr>THANK  YOU, Folks, for listening…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Testing ONLINE     PART  1</dc:title>
  <dc:creator>IVA</dc:creator>
  <cp:lastModifiedBy>IVA</cp:lastModifiedBy>
  <cp:revision>80</cp:revision>
  <dcterms:created xsi:type="dcterms:W3CDTF">2006-08-16T00:00:00Z</dcterms:created>
  <dcterms:modified xsi:type="dcterms:W3CDTF">2012-07-30T07:06:18Z</dcterms:modified>
</cp:coreProperties>
</file>